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8" r:id="rId8"/>
    <p:sldId id="269" r:id="rId9"/>
    <p:sldId id="279" r:id="rId10"/>
    <p:sldId id="277" r:id="rId11"/>
    <p:sldId id="278" r:id="rId12"/>
    <p:sldId id="280" r:id="rId13"/>
    <p:sldId id="264" r:id="rId14"/>
    <p:sldId id="265" r:id="rId15"/>
    <p:sldId id="266" r:id="rId16"/>
    <p:sldId id="267" r:id="rId17"/>
    <p:sldId id="270" r:id="rId18"/>
    <p:sldId id="274" r:id="rId19"/>
    <p:sldId id="275" r:id="rId20"/>
    <p:sldId id="271" r:id="rId21"/>
    <p:sldId id="282" r:id="rId22"/>
    <p:sldId id="272" r:id="rId23"/>
    <p:sldId id="25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08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CD9380-006C-485F-97D9-D194AFC3A663}" type="doc">
      <dgm:prSet loTypeId="urn:microsoft.com/office/officeart/2005/8/layout/vList2" loCatId="list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EAB2FD92-6413-4968-B631-377F5D3B9AA1}">
      <dgm:prSet/>
      <dgm:spPr/>
      <dgm:t>
        <a:bodyPr/>
        <a:lstStyle/>
        <a:p>
          <a:r>
            <a:rPr lang="en-US"/>
            <a:t>Motivations</a:t>
          </a:r>
        </a:p>
      </dgm:t>
    </dgm:pt>
    <dgm:pt modelId="{D6436738-4074-4E22-B69A-4B9E605B0290}" type="parTrans" cxnId="{8DBF328E-78BA-45FD-B0F3-756E2FCA929B}">
      <dgm:prSet/>
      <dgm:spPr/>
      <dgm:t>
        <a:bodyPr/>
        <a:lstStyle/>
        <a:p>
          <a:endParaRPr lang="en-US"/>
        </a:p>
      </dgm:t>
    </dgm:pt>
    <dgm:pt modelId="{8287A63D-1F3E-4FA4-AE00-9701FF8B2E77}" type="sibTrans" cxnId="{8DBF328E-78BA-45FD-B0F3-756E2FCA929B}">
      <dgm:prSet/>
      <dgm:spPr/>
      <dgm:t>
        <a:bodyPr/>
        <a:lstStyle/>
        <a:p>
          <a:endParaRPr lang="en-US"/>
        </a:p>
      </dgm:t>
    </dgm:pt>
    <dgm:pt modelId="{4055CC62-DD59-4D9A-8BAF-B9C2716A6869}">
      <dgm:prSet/>
      <dgm:spPr/>
      <dgm:t>
        <a:bodyPr/>
        <a:lstStyle/>
        <a:p>
          <a:r>
            <a:rPr lang="en-US" dirty="0"/>
            <a:t>Problem overview and research questions</a:t>
          </a:r>
        </a:p>
      </dgm:t>
    </dgm:pt>
    <dgm:pt modelId="{38B3D988-12A2-454C-A595-C3492743D4CF}" type="parTrans" cxnId="{E5132A39-B7DA-479B-9240-265D8C670D68}">
      <dgm:prSet/>
      <dgm:spPr/>
      <dgm:t>
        <a:bodyPr/>
        <a:lstStyle/>
        <a:p>
          <a:endParaRPr lang="en-US"/>
        </a:p>
      </dgm:t>
    </dgm:pt>
    <dgm:pt modelId="{FE3A10B7-FA7D-41B0-B3AF-53BB06794EF0}" type="sibTrans" cxnId="{E5132A39-B7DA-479B-9240-265D8C670D68}">
      <dgm:prSet/>
      <dgm:spPr/>
      <dgm:t>
        <a:bodyPr/>
        <a:lstStyle/>
        <a:p>
          <a:endParaRPr lang="en-US"/>
        </a:p>
      </dgm:t>
    </dgm:pt>
    <dgm:pt modelId="{A65E2AC5-3978-4713-B7F3-7F302CFC34AF}">
      <dgm:prSet/>
      <dgm:spPr/>
      <dgm:t>
        <a:bodyPr/>
        <a:lstStyle/>
        <a:p>
          <a:r>
            <a:rPr lang="en-US" dirty="0"/>
            <a:t>Dataset</a:t>
          </a:r>
        </a:p>
      </dgm:t>
    </dgm:pt>
    <dgm:pt modelId="{E85FA2B6-BB39-4E3B-971D-78A3C8DE5D78}" type="parTrans" cxnId="{0CD6FE64-FB4E-4B37-ABB6-F57EFD95AA55}">
      <dgm:prSet/>
      <dgm:spPr/>
      <dgm:t>
        <a:bodyPr/>
        <a:lstStyle/>
        <a:p>
          <a:endParaRPr lang="en-US"/>
        </a:p>
      </dgm:t>
    </dgm:pt>
    <dgm:pt modelId="{70D6F11C-B8EA-435F-B2B7-5D87C4CF7BAA}" type="sibTrans" cxnId="{0CD6FE64-FB4E-4B37-ABB6-F57EFD95AA55}">
      <dgm:prSet/>
      <dgm:spPr/>
      <dgm:t>
        <a:bodyPr/>
        <a:lstStyle/>
        <a:p>
          <a:endParaRPr lang="en-US"/>
        </a:p>
      </dgm:t>
    </dgm:pt>
    <dgm:pt modelId="{FCA66610-F21F-4FEB-B4D0-FE2B949E6EC1}">
      <dgm:prSet/>
      <dgm:spPr/>
      <dgm:t>
        <a:bodyPr/>
        <a:lstStyle/>
        <a:p>
          <a:r>
            <a:rPr lang="en-US" dirty="0"/>
            <a:t>Methodology and Experimental design</a:t>
          </a:r>
        </a:p>
      </dgm:t>
    </dgm:pt>
    <dgm:pt modelId="{A204CD91-9D7B-4DA3-B6E3-1BC268E670F5}" type="parTrans" cxnId="{E3E4A03C-8C8E-46C1-B74D-B3FFA0A2F647}">
      <dgm:prSet/>
      <dgm:spPr/>
      <dgm:t>
        <a:bodyPr/>
        <a:lstStyle/>
        <a:p>
          <a:endParaRPr lang="en-US"/>
        </a:p>
      </dgm:t>
    </dgm:pt>
    <dgm:pt modelId="{1762DE33-96BC-4B62-AD14-FCCBFB8B35BC}" type="sibTrans" cxnId="{E3E4A03C-8C8E-46C1-B74D-B3FFA0A2F647}">
      <dgm:prSet/>
      <dgm:spPr/>
      <dgm:t>
        <a:bodyPr/>
        <a:lstStyle/>
        <a:p>
          <a:endParaRPr lang="en-US"/>
        </a:p>
      </dgm:t>
    </dgm:pt>
    <dgm:pt modelId="{915E3017-DD5C-426E-8541-A568D5A8DA41}">
      <dgm:prSet/>
      <dgm:spPr/>
      <dgm:t>
        <a:bodyPr/>
        <a:lstStyle/>
        <a:p>
          <a:r>
            <a:rPr lang="en-US"/>
            <a:t>Results</a:t>
          </a:r>
        </a:p>
      </dgm:t>
    </dgm:pt>
    <dgm:pt modelId="{3AF9E148-5394-45E9-B831-13F7FC7D365E}" type="parTrans" cxnId="{F72B122B-B53B-4D4B-BC8A-125AAC7DB686}">
      <dgm:prSet/>
      <dgm:spPr/>
      <dgm:t>
        <a:bodyPr/>
        <a:lstStyle/>
        <a:p>
          <a:endParaRPr lang="en-US"/>
        </a:p>
      </dgm:t>
    </dgm:pt>
    <dgm:pt modelId="{93B6F93B-C4D8-4DBD-A58D-B730F913721D}" type="sibTrans" cxnId="{F72B122B-B53B-4D4B-BC8A-125AAC7DB686}">
      <dgm:prSet/>
      <dgm:spPr/>
      <dgm:t>
        <a:bodyPr/>
        <a:lstStyle/>
        <a:p>
          <a:endParaRPr lang="en-US"/>
        </a:p>
      </dgm:t>
    </dgm:pt>
    <dgm:pt modelId="{FFB8081C-B6A4-4E72-9E56-983ECFB684D2}">
      <dgm:prSet/>
      <dgm:spPr/>
      <dgm:t>
        <a:bodyPr/>
        <a:lstStyle/>
        <a:p>
          <a:r>
            <a:rPr lang="en-US" dirty="0"/>
            <a:t>Answers to research questions</a:t>
          </a:r>
        </a:p>
      </dgm:t>
    </dgm:pt>
    <dgm:pt modelId="{956A2149-AEC5-4975-9695-51438AD4ADF0}" type="parTrans" cxnId="{52C5EDAB-77C8-430E-9E8E-8791BC128ECC}">
      <dgm:prSet/>
      <dgm:spPr/>
      <dgm:t>
        <a:bodyPr/>
        <a:lstStyle/>
        <a:p>
          <a:endParaRPr lang="en-US"/>
        </a:p>
      </dgm:t>
    </dgm:pt>
    <dgm:pt modelId="{D08D0E3F-C873-43E1-B0E9-B9870482FBD2}" type="sibTrans" cxnId="{52C5EDAB-77C8-430E-9E8E-8791BC128ECC}">
      <dgm:prSet/>
      <dgm:spPr/>
      <dgm:t>
        <a:bodyPr/>
        <a:lstStyle/>
        <a:p>
          <a:endParaRPr lang="en-US"/>
        </a:p>
      </dgm:t>
    </dgm:pt>
    <dgm:pt modelId="{1B8EF26A-9EBC-47D2-BC1A-61C133CDB57E}">
      <dgm:prSet/>
      <dgm:spPr/>
      <dgm:t>
        <a:bodyPr/>
        <a:lstStyle/>
        <a:p>
          <a:r>
            <a:rPr lang="en-US" dirty="0"/>
            <a:t>Future work</a:t>
          </a:r>
        </a:p>
      </dgm:t>
    </dgm:pt>
    <dgm:pt modelId="{79CCC3B4-32A2-40EB-86DE-7139FF6E3144}" type="parTrans" cxnId="{74A09AEC-0218-4C9C-AB11-C84490FBEC92}">
      <dgm:prSet/>
      <dgm:spPr/>
      <dgm:t>
        <a:bodyPr/>
        <a:lstStyle/>
        <a:p>
          <a:endParaRPr lang="en-US"/>
        </a:p>
      </dgm:t>
    </dgm:pt>
    <dgm:pt modelId="{74D5983D-5EE6-4B72-B7DB-5DCA2294CD36}" type="sibTrans" cxnId="{74A09AEC-0218-4C9C-AB11-C84490FBEC92}">
      <dgm:prSet/>
      <dgm:spPr/>
      <dgm:t>
        <a:bodyPr/>
        <a:lstStyle/>
        <a:p>
          <a:endParaRPr lang="en-US"/>
        </a:p>
      </dgm:t>
    </dgm:pt>
    <dgm:pt modelId="{3BC1B5B6-7DA0-4B8A-B9EF-EB63169572D1}">
      <dgm:prSet/>
      <dgm:spPr/>
      <dgm:t>
        <a:bodyPr/>
        <a:lstStyle/>
        <a:p>
          <a:r>
            <a:rPr lang="en-US" dirty="0"/>
            <a:t>References</a:t>
          </a:r>
        </a:p>
      </dgm:t>
    </dgm:pt>
    <dgm:pt modelId="{3950F0F8-1D6B-4142-B08B-185758AC2D9B}" type="parTrans" cxnId="{BE250C10-7C23-48B2-8E97-41851C730BA2}">
      <dgm:prSet/>
      <dgm:spPr/>
      <dgm:t>
        <a:bodyPr/>
        <a:lstStyle/>
        <a:p>
          <a:endParaRPr lang="en-US"/>
        </a:p>
      </dgm:t>
    </dgm:pt>
    <dgm:pt modelId="{BAF3EFB9-594D-4A2F-B68A-EF6FB0F2ACC7}" type="sibTrans" cxnId="{BE250C10-7C23-48B2-8E97-41851C730BA2}">
      <dgm:prSet/>
      <dgm:spPr/>
      <dgm:t>
        <a:bodyPr/>
        <a:lstStyle/>
        <a:p>
          <a:endParaRPr lang="en-US"/>
        </a:p>
      </dgm:t>
    </dgm:pt>
    <dgm:pt modelId="{C4766602-F10A-4FCA-9912-780231F3FF74}">
      <dgm:prSet/>
      <dgm:spPr/>
      <dgm:t>
        <a:bodyPr/>
        <a:lstStyle/>
        <a:p>
          <a:r>
            <a:rPr lang="en-US" dirty="0"/>
            <a:t>How to answer our research questions?</a:t>
          </a:r>
        </a:p>
      </dgm:t>
    </dgm:pt>
    <dgm:pt modelId="{644A8B83-1606-4D2F-9988-DE0F62FCAC38}" type="parTrans" cxnId="{078A6DC2-5157-411B-B078-952730BDFE3C}">
      <dgm:prSet/>
      <dgm:spPr/>
      <dgm:t>
        <a:bodyPr/>
        <a:lstStyle/>
        <a:p>
          <a:endParaRPr lang="en-US"/>
        </a:p>
      </dgm:t>
    </dgm:pt>
    <dgm:pt modelId="{827D2B21-7764-4A76-9B1B-A977C94F48C0}" type="sibTrans" cxnId="{078A6DC2-5157-411B-B078-952730BDFE3C}">
      <dgm:prSet/>
      <dgm:spPr/>
      <dgm:t>
        <a:bodyPr/>
        <a:lstStyle/>
        <a:p>
          <a:endParaRPr lang="en-US"/>
        </a:p>
      </dgm:t>
    </dgm:pt>
    <dgm:pt modelId="{038AB7C6-19C8-4F58-B76F-775E2BDEAA5E}" type="pres">
      <dgm:prSet presAssocID="{83CD9380-006C-485F-97D9-D194AFC3A663}" presName="linear" presStyleCnt="0">
        <dgm:presLayoutVars>
          <dgm:animLvl val="lvl"/>
          <dgm:resizeHandles val="exact"/>
        </dgm:presLayoutVars>
      </dgm:prSet>
      <dgm:spPr/>
    </dgm:pt>
    <dgm:pt modelId="{07FC865C-6EDA-4CAC-8EE8-BB698AF42BB4}" type="pres">
      <dgm:prSet presAssocID="{EAB2FD92-6413-4968-B631-377F5D3B9AA1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E611A468-550B-43F6-A943-DDC5BD8278AC}" type="pres">
      <dgm:prSet presAssocID="{8287A63D-1F3E-4FA4-AE00-9701FF8B2E77}" presName="spacer" presStyleCnt="0"/>
      <dgm:spPr/>
    </dgm:pt>
    <dgm:pt modelId="{B3D3F4E9-8133-48F7-8373-A9C75449204A}" type="pres">
      <dgm:prSet presAssocID="{4055CC62-DD59-4D9A-8BAF-B9C2716A6869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E599C9C7-88E2-4D94-B0BE-4BE764ECD26A}" type="pres">
      <dgm:prSet presAssocID="{FE3A10B7-FA7D-41B0-B3AF-53BB06794EF0}" presName="spacer" presStyleCnt="0"/>
      <dgm:spPr/>
    </dgm:pt>
    <dgm:pt modelId="{75DFD8AC-C02D-4E4E-A7A7-F297917E3047}" type="pres">
      <dgm:prSet presAssocID="{A65E2AC5-3978-4713-B7F3-7F302CFC34AF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E59F020D-B0B0-49D5-99E1-940F5EA054BE}" type="pres">
      <dgm:prSet presAssocID="{70D6F11C-B8EA-435F-B2B7-5D87C4CF7BAA}" presName="spacer" presStyleCnt="0"/>
      <dgm:spPr/>
    </dgm:pt>
    <dgm:pt modelId="{538DF23F-EA26-4CC6-A9A8-86A49BE5BE91}" type="pres">
      <dgm:prSet presAssocID="{FCA66610-F21F-4FEB-B4D0-FE2B949E6EC1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B3B3FBEE-E53A-42D3-8476-76A872B29D74}" type="pres">
      <dgm:prSet presAssocID="{1762DE33-96BC-4B62-AD14-FCCBFB8B35BC}" presName="spacer" presStyleCnt="0"/>
      <dgm:spPr/>
    </dgm:pt>
    <dgm:pt modelId="{8F4A24E1-4A90-49BD-B2F6-925180C91A64}" type="pres">
      <dgm:prSet presAssocID="{C4766602-F10A-4FCA-9912-780231F3FF74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2B519379-F7ED-4CCA-B93E-762D6E2754ED}" type="pres">
      <dgm:prSet presAssocID="{827D2B21-7764-4A76-9B1B-A977C94F48C0}" presName="spacer" presStyleCnt="0"/>
      <dgm:spPr/>
    </dgm:pt>
    <dgm:pt modelId="{1D3CB2E0-F557-421B-8036-A64B16701227}" type="pres">
      <dgm:prSet presAssocID="{915E3017-DD5C-426E-8541-A568D5A8DA41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0DE691CE-D0B4-4434-90CB-CD452CB99D72}" type="pres">
      <dgm:prSet presAssocID="{93B6F93B-C4D8-4DBD-A58D-B730F913721D}" presName="spacer" presStyleCnt="0"/>
      <dgm:spPr/>
    </dgm:pt>
    <dgm:pt modelId="{2C16B9EA-E58F-4F89-AD30-03736CFD8319}" type="pres">
      <dgm:prSet presAssocID="{FFB8081C-B6A4-4E72-9E56-983ECFB684D2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248AD329-1B86-4C7B-87EF-AB9366AD2194}" type="pres">
      <dgm:prSet presAssocID="{D08D0E3F-C873-43E1-B0E9-B9870482FBD2}" presName="spacer" presStyleCnt="0"/>
      <dgm:spPr/>
    </dgm:pt>
    <dgm:pt modelId="{05ACAA02-8991-4D5A-9B70-6AAD79A5A62B}" type="pres">
      <dgm:prSet presAssocID="{1B8EF26A-9EBC-47D2-BC1A-61C133CDB57E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A950576C-DD2B-4F72-B770-86D06DFD329D}" type="pres">
      <dgm:prSet presAssocID="{74D5983D-5EE6-4B72-B7DB-5DCA2294CD36}" presName="spacer" presStyleCnt="0"/>
      <dgm:spPr/>
    </dgm:pt>
    <dgm:pt modelId="{FAA766DC-1432-422B-B999-C8B2FF2D4931}" type="pres">
      <dgm:prSet presAssocID="{3BC1B5B6-7DA0-4B8A-B9EF-EB63169572D1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BE250C10-7C23-48B2-8E97-41851C730BA2}" srcId="{83CD9380-006C-485F-97D9-D194AFC3A663}" destId="{3BC1B5B6-7DA0-4B8A-B9EF-EB63169572D1}" srcOrd="8" destOrd="0" parTransId="{3950F0F8-1D6B-4142-B08B-185758AC2D9B}" sibTransId="{BAF3EFB9-594D-4A2F-B68A-EF6FB0F2ACC7}"/>
    <dgm:cxn modelId="{F72B122B-B53B-4D4B-BC8A-125AAC7DB686}" srcId="{83CD9380-006C-485F-97D9-D194AFC3A663}" destId="{915E3017-DD5C-426E-8541-A568D5A8DA41}" srcOrd="5" destOrd="0" parTransId="{3AF9E148-5394-45E9-B831-13F7FC7D365E}" sibTransId="{93B6F93B-C4D8-4DBD-A58D-B730F913721D}"/>
    <dgm:cxn modelId="{E5132A39-B7DA-479B-9240-265D8C670D68}" srcId="{83CD9380-006C-485F-97D9-D194AFC3A663}" destId="{4055CC62-DD59-4D9A-8BAF-B9C2716A6869}" srcOrd="1" destOrd="0" parTransId="{38B3D988-12A2-454C-A595-C3492743D4CF}" sibTransId="{FE3A10B7-FA7D-41B0-B3AF-53BB06794EF0}"/>
    <dgm:cxn modelId="{E3E4A03C-8C8E-46C1-B74D-B3FFA0A2F647}" srcId="{83CD9380-006C-485F-97D9-D194AFC3A663}" destId="{FCA66610-F21F-4FEB-B4D0-FE2B949E6EC1}" srcOrd="3" destOrd="0" parTransId="{A204CD91-9D7B-4DA3-B6E3-1BC268E670F5}" sibTransId="{1762DE33-96BC-4B62-AD14-FCCBFB8B35BC}"/>
    <dgm:cxn modelId="{AB70435E-B0A4-4D70-9FB4-D0C436241ABE}" type="presOf" srcId="{FCA66610-F21F-4FEB-B4D0-FE2B949E6EC1}" destId="{538DF23F-EA26-4CC6-A9A8-86A49BE5BE91}" srcOrd="0" destOrd="0" presId="urn:microsoft.com/office/officeart/2005/8/layout/vList2"/>
    <dgm:cxn modelId="{0CD6FE64-FB4E-4B37-ABB6-F57EFD95AA55}" srcId="{83CD9380-006C-485F-97D9-D194AFC3A663}" destId="{A65E2AC5-3978-4713-B7F3-7F302CFC34AF}" srcOrd="2" destOrd="0" parTransId="{E85FA2B6-BB39-4E3B-971D-78A3C8DE5D78}" sibTransId="{70D6F11C-B8EA-435F-B2B7-5D87C4CF7BAA}"/>
    <dgm:cxn modelId="{2089106D-6790-4C9A-92E6-CF87033C9532}" type="presOf" srcId="{FFB8081C-B6A4-4E72-9E56-983ECFB684D2}" destId="{2C16B9EA-E58F-4F89-AD30-03736CFD8319}" srcOrd="0" destOrd="0" presId="urn:microsoft.com/office/officeart/2005/8/layout/vList2"/>
    <dgm:cxn modelId="{7544FA6D-B78F-44EB-963F-1DDE0C882E68}" type="presOf" srcId="{4055CC62-DD59-4D9A-8BAF-B9C2716A6869}" destId="{B3D3F4E9-8133-48F7-8373-A9C75449204A}" srcOrd="0" destOrd="0" presId="urn:microsoft.com/office/officeart/2005/8/layout/vList2"/>
    <dgm:cxn modelId="{055E4786-D865-4116-B402-98AE866687C9}" type="presOf" srcId="{EAB2FD92-6413-4968-B631-377F5D3B9AA1}" destId="{07FC865C-6EDA-4CAC-8EE8-BB698AF42BB4}" srcOrd="0" destOrd="0" presId="urn:microsoft.com/office/officeart/2005/8/layout/vList2"/>
    <dgm:cxn modelId="{8DBF328E-78BA-45FD-B0F3-756E2FCA929B}" srcId="{83CD9380-006C-485F-97D9-D194AFC3A663}" destId="{EAB2FD92-6413-4968-B631-377F5D3B9AA1}" srcOrd="0" destOrd="0" parTransId="{D6436738-4074-4E22-B69A-4B9E605B0290}" sibTransId="{8287A63D-1F3E-4FA4-AE00-9701FF8B2E77}"/>
    <dgm:cxn modelId="{E3212492-7586-4332-B7D7-1C88297DC2F5}" type="presOf" srcId="{1B8EF26A-9EBC-47D2-BC1A-61C133CDB57E}" destId="{05ACAA02-8991-4D5A-9B70-6AAD79A5A62B}" srcOrd="0" destOrd="0" presId="urn:microsoft.com/office/officeart/2005/8/layout/vList2"/>
    <dgm:cxn modelId="{F9FCD1AB-10D6-4299-B66B-0CC82DA666F8}" type="presOf" srcId="{C4766602-F10A-4FCA-9912-780231F3FF74}" destId="{8F4A24E1-4A90-49BD-B2F6-925180C91A64}" srcOrd="0" destOrd="0" presId="urn:microsoft.com/office/officeart/2005/8/layout/vList2"/>
    <dgm:cxn modelId="{52C5EDAB-77C8-430E-9E8E-8791BC128ECC}" srcId="{83CD9380-006C-485F-97D9-D194AFC3A663}" destId="{FFB8081C-B6A4-4E72-9E56-983ECFB684D2}" srcOrd="6" destOrd="0" parTransId="{956A2149-AEC5-4975-9695-51438AD4ADF0}" sibTransId="{D08D0E3F-C873-43E1-B0E9-B9870482FBD2}"/>
    <dgm:cxn modelId="{76A335C1-4DA6-4C59-8344-E095D9DAE4B2}" type="presOf" srcId="{915E3017-DD5C-426E-8541-A568D5A8DA41}" destId="{1D3CB2E0-F557-421B-8036-A64B16701227}" srcOrd="0" destOrd="0" presId="urn:microsoft.com/office/officeart/2005/8/layout/vList2"/>
    <dgm:cxn modelId="{078A6DC2-5157-411B-B078-952730BDFE3C}" srcId="{83CD9380-006C-485F-97D9-D194AFC3A663}" destId="{C4766602-F10A-4FCA-9912-780231F3FF74}" srcOrd="4" destOrd="0" parTransId="{644A8B83-1606-4D2F-9988-DE0F62FCAC38}" sibTransId="{827D2B21-7764-4A76-9B1B-A977C94F48C0}"/>
    <dgm:cxn modelId="{B16AF2D3-FD68-4647-837D-501AF4660DA9}" type="presOf" srcId="{83CD9380-006C-485F-97D9-D194AFC3A663}" destId="{038AB7C6-19C8-4F58-B76F-775E2BDEAA5E}" srcOrd="0" destOrd="0" presId="urn:microsoft.com/office/officeart/2005/8/layout/vList2"/>
    <dgm:cxn modelId="{86CB9DD4-1D58-4B93-82D2-0F456A2540B9}" type="presOf" srcId="{3BC1B5B6-7DA0-4B8A-B9EF-EB63169572D1}" destId="{FAA766DC-1432-422B-B999-C8B2FF2D4931}" srcOrd="0" destOrd="0" presId="urn:microsoft.com/office/officeart/2005/8/layout/vList2"/>
    <dgm:cxn modelId="{F5008FDC-636D-497F-A5A7-8604435B582F}" type="presOf" srcId="{A65E2AC5-3978-4713-B7F3-7F302CFC34AF}" destId="{75DFD8AC-C02D-4E4E-A7A7-F297917E3047}" srcOrd="0" destOrd="0" presId="urn:microsoft.com/office/officeart/2005/8/layout/vList2"/>
    <dgm:cxn modelId="{74A09AEC-0218-4C9C-AB11-C84490FBEC92}" srcId="{83CD9380-006C-485F-97D9-D194AFC3A663}" destId="{1B8EF26A-9EBC-47D2-BC1A-61C133CDB57E}" srcOrd="7" destOrd="0" parTransId="{79CCC3B4-32A2-40EB-86DE-7139FF6E3144}" sibTransId="{74D5983D-5EE6-4B72-B7DB-5DCA2294CD36}"/>
    <dgm:cxn modelId="{9CBECD87-92EE-46B2-85C3-7C0E48DCB9D6}" type="presParOf" srcId="{038AB7C6-19C8-4F58-B76F-775E2BDEAA5E}" destId="{07FC865C-6EDA-4CAC-8EE8-BB698AF42BB4}" srcOrd="0" destOrd="0" presId="urn:microsoft.com/office/officeart/2005/8/layout/vList2"/>
    <dgm:cxn modelId="{D03B3127-C374-4BE7-B725-9B2EB1BCF1E1}" type="presParOf" srcId="{038AB7C6-19C8-4F58-B76F-775E2BDEAA5E}" destId="{E611A468-550B-43F6-A943-DDC5BD8278AC}" srcOrd="1" destOrd="0" presId="urn:microsoft.com/office/officeart/2005/8/layout/vList2"/>
    <dgm:cxn modelId="{DCA4613E-EC5F-4CAE-A961-0763D323EA57}" type="presParOf" srcId="{038AB7C6-19C8-4F58-B76F-775E2BDEAA5E}" destId="{B3D3F4E9-8133-48F7-8373-A9C75449204A}" srcOrd="2" destOrd="0" presId="urn:microsoft.com/office/officeart/2005/8/layout/vList2"/>
    <dgm:cxn modelId="{96F49588-8FB7-444E-BF2A-F7312D70355E}" type="presParOf" srcId="{038AB7C6-19C8-4F58-B76F-775E2BDEAA5E}" destId="{E599C9C7-88E2-4D94-B0BE-4BE764ECD26A}" srcOrd="3" destOrd="0" presId="urn:microsoft.com/office/officeart/2005/8/layout/vList2"/>
    <dgm:cxn modelId="{C988ADE0-9644-4AB9-A1B0-912E38B95BB6}" type="presParOf" srcId="{038AB7C6-19C8-4F58-B76F-775E2BDEAA5E}" destId="{75DFD8AC-C02D-4E4E-A7A7-F297917E3047}" srcOrd="4" destOrd="0" presId="urn:microsoft.com/office/officeart/2005/8/layout/vList2"/>
    <dgm:cxn modelId="{DEA776CC-26E3-42C4-B904-7E4FC5B8FD1D}" type="presParOf" srcId="{038AB7C6-19C8-4F58-B76F-775E2BDEAA5E}" destId="{E59F020D-B0B0-49D5-99E1-940F5EA054BE}" srcOrd="5" destOrd="0" presId="urn:microsoft.com/office/officeart/2005/8/layout/vList2"/>
    <dgm:cxn modelId="{3F2474AE-C678-4541-9559-871177F72908}" type="presParOf" srcId="{038AB7C6-19C8-4F58-B76F-775E2BDEAA5E}" destId="{538DF23F-EA26-4CC6-A9A8-86A49BE5BE91}" srcOrd="6" destOrd="0" presId="urn:microsoft.com/office/officeart/2005/8/layout/vList2"/>
    <dgm:cxn modelId="{B75BD25F-5E69-40D2-8CC6-A419EBD3CE68}" type="presParOf" srcId="{038AB7C6-19C8-4F58-B76F-775E2BDEAA5E}" destId="{B3B3FBEE-E53A-42D3-8476-76A872B29D74}" srcOrd="7" destOrd="0" presId="urn:microsoft.com/office/officeart/2005/8/layout/vList2"/>
    <dgm:cxn modelId="{27EBC7A6-5030-433C-BD05-F8F30F46F081}" type="presParOf" srcId="{038AB7C6-19C8-4F58-B76F-775E2BDEAA5E}" destId="{8F4A24E1-4A90-49BD-B2F6-925180C91A64}" srcOrd="8" destOrd="0" presId="urn:microsoft.com/office/officeart/2005/8/layout/vList2"/>
    <dgm:cxn modelId="{EB72C329-AACF-46CA-8549-430B311BE281}" type="presParOf" srcId="{038AB7C6-19C8-4F58-B76F-775E2BDEAA5E}" destId="{2B519379-F7ED-4CCA-B93E-762D6E2754ED}" srcOrd="9" destOrd="0" presId="urn:microsoft.com/office/officeart/2005/8/layout/vList2"/>
    <dgm:cxn modelId="{785303C9-9818-4844-9563-C5668F13954B}" type="presParOf" srcId="{038AB7C6-19C8-4F58-B76F-775E2BDEAA5E}" destId="{1D3CB2E0-F557-421B-8036-A64B16701227}" srcOrd="10" destOrd="0" presId="urn:microsoft.com/office/officeart/2005/8/layout/vList2"/>
    <dgm:cxn modelId="{C265DCF1-E192-46F0-9937-6E141B0C5093}" type="presParOf" srcId="{038AB7C6-19C8-4F58-B76F-775E2BDEAA5E}" destId="{0DE691CE-D0B4-4434-90CB-CD452CB99D72}" srcOrd="11" destOrd="0" presId="urn:microsoft.com/office/officeart/2005/8/layout/vList2"/>
    <dgm:cxn modelId="{228D3D16-E9B7-499C-AF78-28109A072211}" type="presParOf" srcId="{038AB7C6-19C8-4F58-B76F-775E2BDEAA5E}" destId="{2C16B9EA-E58F-4F89-AD30-03736CFD8319}" srcOrd="12" destOrd="0" presId="urn:microsoft.com/office/officeart/2005/8/layout/vList2"/>
    <dgm:cxn modelId="{B3FC02ED-EFA0-4231-9ED2-58E5FA696136}" type="presParOf" srcId="{038AB7C6-19C8-4F58-B76F-775E2BDEAA5E}" destId="{248AD329-1B86-4C7B-87EF-AB9366AD2194}" srcOrd="13" destOrd="0" presId="urn:microsoft.com/office/officeart/2005/8/layout/vList2"/>
    <dgm:cxn modelId="{8F959818-11AE-425D-B4DF-585E3EF116FE}" type="presParOf" srcId="{038AB7C6-19C8-4F58-B76F-775E2BDEAA5E}" destId="{05ACAA02-8991-4D5A-9B70-6AAD79A5A62B}" srcOrd="14" destOrd="0" presId="urn:microsoft.com/office/officeart/2005/8/layout/vList2"/>
    <dgm:cxn modelId="{A2B36C5C-6431-4126-94DE-7782D74E48B1}" type="presParOf" srcId="{038AB7C6-19C8-4F58-B76F-775E2BDEAA5E}" destId="{A950576C-DD2B-4F72-B770-86D06DFD329D}" srcOrd="15" destOrd="0" presId="urn:microsoft.com/office/officeart/2005/8/layout/vList2"/>
    <dgm:cxn modelId="{F61C53BF-0221-4E77-B5F2-8240107EAAE7}" type="presParOf" srcId="{038AB7C6-19C8-4F58-B76F-775E2BDEAA5E}" destId="{FAA766DC-1432-422B-B999-C8B2FF2D4931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D6AA7F-C7C7-4698-91A1-18426FD2B5E3}" type="doc">
      <dgm:prSet loTypeId="urn:microsoft.com/office/officeart/2005/8/layout/v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A31D0DB-E7D9-47A6-8710-36F22CFBAFA1}">
      <dgm:prSet/>
      <dgm:spPr/>
      <dgm:t>
        <a:bodyPr/>
        <a:lstStyle/>
        <a:p>
          <a:r>
            <a:rPr lang="en-US" b="1" dirty="0"/>
            <a:t>Goal:</a:t>
          </a:r>
          <a:endParaRPr lang="en-US" dirty="0"/>
        </a:p>
      </dgm:t>
    </dgm:pt>
    <dgm:pt modelId="{B361DA29-288A-4AFA-A9A8-0BBF5AD1D1AB}" type="parTrans" cxnId="{49A4930C-551E-4C1C-AFE7-5ABE09DDA04F}">
      <dgm:prSet/>
      <dgm:spPr/>
      <dgm:t>
        <a:bodyPr/>
        <a:lstStyle/>
        <a:p>
          <a:endParaRPr lang="en-US"/>
        </a:p>
      </dgm:t>
    </dgm:pt>
    <dgm:pt modelId="{2F32A506-AB0A-466E-A0C1-493B47037859}" type="sibTrans" cxnId="{49A4930C-551E-4C1C-AFE7-5ABE09DDA04F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>
            <a:highlight>
              <a:srgbClr val="FFFF00"/>
            </a:highlight>
          </a:endParaRPr>
        </a:p>
      </dgm:t>
    </dgm:pt>
    <dgm:pt modelId="{67BB3FE0-112F-4A38-95B0-BB2C964910EB}">
      <dgm:prSet/>
      <dgm:spPr/>
      <dgm:t>
        <a:bodyPr/>
        <a:lstStyle/>
        <a:p>
          <a:r>
            <a:rPr lang="en-US" dirty="0"/>
            <a:t>To predict if candidates are stressed or not via tracking their eye-movement</a:t>
          </a:r>
        </a:p>
      </dgm:t>
    </dgm:pt>
    <dgm:pt modelId="{ADEAA585-1710-4578-A8B0-2866FCCDA8E9}" type="parTrans" cxnId="{9F2DBC33-6B0E-47B0-BE88-CCE1090C2AE0}">
      <dgm:prSet/>
      <dgm:spPr/>
      <dgm:t>
        <a:bodyPr/>
        <a:lstStyle/>
        <a:p>
          <a:endParaRPr lang="en-US"/>
        </a:p>
      </dgm:t>
    </dgm:pt>
    <dgm:pt modelId="{4EEC2A47-322A-4E79-B2F4-802870C65BDC}" type="sibTrans" cxnId="{9F2DBC33-6B0E-47B0-BE88-CCE1090C2AE0}">
      <dgm:prSet/>
      <dgm:spPr/>
      <dgm:t>
        <a:bodyPr/>
        <a:lstStyle/>
        <a:p>
          <a:endParaRPr lang="en-US"/>
        </a:p>
      </dgm:t>
    </dgm:pt>
    <dgm:pt modelId="{92542835-D0AF-4DA8-BC1D-B6BB7B452F27}">
      <dgm:prSet/>
      <dgm:spPr/>
      <dgm:t>
        <a:bodyPr/>
        <a:lstStyle/>
        <a:p>
          <a:r>
            <a:rPr lang="en-US" b="1" dirty="0"/>
            <a:t>Important research questions:</a:t>
          </a:r>
          <a:endParaRPr lang="en-US" dirty="0"/>
        </a:p>
      </dgm:t>
    </dgm:pt>
    <dgm:pt modelId="{99C14AAB-475C-4D6E-9944-5C9E4F7DD8C4}" type="parTrans" cxnId="{BC6D8430-E2F5-4C14-AB39-BC5ABFD5E3BF}">
      <dgm:prSet/>
      <dgm:spPr/>
      <dgm:t>
        <a:bodyPr/>
        <a:lstStyle/>
        <a:p>
          <a:endParaRPr lang="en-US"/>
        </a:p>
      </dgm:t>
    </dgm:pt>
    <dgm:pt modelId="{A4C9AA11-A168-4E8B-854D-7093F30E7D0D}" type="sibTrans" cxnId="{BC6D8430-E2F5-4C14-AB39-BC5ABFD5E3BF}">
      <dgm:prSet/>
      <dgm:spPr/>
      <dgm:t>
        <a:bodyPr/>
        <a:lstStyle/>
        <a:p>
          <a:endParaRPr lang="en-US"/>
        </a:p>
      </dgm:t>
    </dgm:pt>
    <dgm:pt modelId="{40F4A9D3-47C7-4FCD-B753-AF60582243E2}">
      <dgm:prSet/>
      <dgm:spPr/>
      <dgm:t>
        <a:bodyPr/>
        <a:lstStyle/>
        <a:p>
          <a:r>
            <a:rPr lang="en-US" b="1" dirty="0">
              <a:solidFill>
                <a:srgbClr val="FFFF00"/>
              </a:solidFill>
            </a:rPr>
            <a:t>RQ2: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/>
            <a:t>Which eye-tracking measurements are predictive of cognitive load?</a:t>
          </a:r>
        </a:p>
      </dgm:t>
    </dgm:pt>
    <dgm:pt modelId="{1AA9D517-D2EA-44F5-873B-84C100B04A48}" type="parTrans" cxnId="{B18CC7EA-A237-430C-978C-81FE5661A4D2}">
      <dgm:prSet/>
      <dgm:spPr/>
      <dgm:t>
        <a:bodyPr/>
        <a:lstStyle/>
        <a:p>
          <a:endParaRPr lang="en-US"/>
        </a:p>
      </dgm:t>
    </dgm:pt>
    <dgm:pt modelId="{187AEB87-ADA4-4D41-A430-E85913EFEFBC}" type="sibTrans" cxnId="{B18CC7EA-A237-430C-978C-81FE5661A4D2}">
      <dgm:prSet/>
      <dgm:spPr/>
      <dgm:t>
        <a:bodyPr/>
        <a:lstStyle/>
        <a:p>
          <a:endParaRPr lang="en-US"/>
        </a:p>
      </dgm:t>
    </dgm:pt>
    <dgm:pt modelId="{A472C11A-DA94-4358-A06F-58878A61923A}">
      <dgm:prSet/>
      <dgm:spPr/>
      <dgm:t>
        <a:bodyPr/>
        <a:lstStyle/>
        <a:p>
          <a:r>
            <a:rPr lang="en-US" b="1" dirty="0">
              <a:solidFill>
                <a:srgbClr val="FFFF00"/>
              </a:solidFill>
            </a:rPr>
            <a:t>RQ3: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/>
            <a:t>How much do the properties of the interview setting affect the eye-movement measurements?</a:t>
          </a:r>
        </a:p>
      </dgm:t>
    </dgm:pt>
    <dgm:pt modelId="{32B631F1-1A53-45C9-B110-3A587E0BCEFC}" type="sibTrans" cxnId="{FCCC1C36-29CF-457C-9F24-B271618037D0}">
      <dgm:prSet/>
      <dgm:spPr/>
      <dgm:t>
        <a:bodyPr/>
        <a:lstStyle/>
        <a:p>
          <a:endParaRPr lang="en-US"/>
        </a:p>
      </dgm:t>
    </dgm:pt>
    <dgm:pt modelId="{F8188F30-3C27-4F49-B464-F1F32CCAF649}" type="parTrans" cxnId="{FCCC1C36-29CF-457C-9F24-B271618037D0}">
      <dgm:prSet/>
      <dgm:spPr/>
      <dgm:t>
        <a:bodyPr/>
        <a:lstStyle/>
        <a:p>
          <a:endParaRPr lang="en-US"/>
        </a:p>
      </dgm:t>
    </dgm:pt>
    <dgm:pt modelId="{31F9475C-ECB1-4B76-AA61-F3BF476A3853}">
      <dgm:prSet/>
      <dgm:spPr/>
      <dgm:t>
        <a:bodyPr/>
        <a:lstStyle/>
        <a:p>
          <a:r>
            <a:rPr lang="en-US" b="1" dirty="0">
              <a:solidFill>
                <a:srgbClr val="FFFF00"/>
              </a:solidFill>
            </a:rPr>
            <a:t>RQ4: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/>
            <a:t>Does parameter tuning enhance classification results?</a:t>
          </a:r>
        </a:p>
      </dgm:t>
    </dgm:pt>
    <dgm:pt modelId="{3F209626-EC57-43F3-9627-78B4608E258B}" type="parTrans" cxnId="{C51A228C-67B2-4C17-A23F-04EFA6B39778}">
      <dgm:prSet/>
      <dgm:spPr/>
      <dgm:t>
        <a:bodyPr/>
        <a:lstStyle/>
        <a:p>
          <a:endParaRPr lang="en-US"/>
        </a:p>
      </dgm:t>
    </dgm:pt>
    <dgm:pt modelId="{DAE0B59B-381A-4509-B37B-29CEDAD27F3A}" type="sibTrans" cxnId="{C51A228C-67B2-4C17-A23F-04EFA6B39778}">
      <dgm:prSet/>
      <dgm:spPr/>
      <dgm:t>
        <a:bodyPr/>
        <a:lstStyle/>
        <a:p>
          <a:endParaRPr lang="en-US"/>
        </a:p>
      </dgm:t>
    </dgm:pt>
    <dgm:pt modelId="{7253465A-B31B-4652-84F9-3DEBD75F5679}">
      <dgm:prSet/>
      <dgm:spPr/>
      <dgm:t>
        <a:bodyPr/>
        <a:lstStyle/>
        <a:p>
          <a:r>
            <a:rPr lang="en-US" b="1" dirty="0">
              <a:solidFill>
                <a:srgbClr val="FFFF00"/>
              </a:solidFill>
            </a:rPr>
            <a:t>RQ1:</a:t>
          </a:r>
          <a:r>
            <a:rPr lang="en-US" dirty="0">
              <a:solidFill>
                <a:srgbClr val="FFFF00"/>
              </a:solidFill>
            </a:rPr>
            <a:t> </a:t>
          </a:r>
          <a:r>
            <a:rPr lang="en-US" dirty="0"/>
            <a:t>Is cognitive load in technical interviews detectable through eye-tracking?</a:t>
          </a:r>
        </a:p>
      </dgm:t>
    </dgm:pt>
    <dgm:pt modelId="{C5371A46-E592-4BC0-B207-CE638DD85575}" type="parTrans" cxnId="{FC37144F-D7DF-4D1D-8906-84CF9E1DA31E}">
      <dgm:prSet/>
      <dgm:spPr/>
      <dgm:t>
        <a:bodyPr/>
        <a:lstStyle/>
        <a:p>
          <a:endParaRPr lang="en-US"/>
        </a:p>
      </dgm:t>
    </dgm:pt>
    <dgm:pt modelId="{BA89DD8D-6E8F-4A91-8856-816312AFCB3C}" type="sibTrans" cxnId="{FC37144F-D7DF-4D1D-8906-84CF9E1DA31E}">
      <dgm:prSet/>
      <dgm:spPr/>
      <dgm:t>
        <a:bodyPr/>
        <a:lstStyle/>
        <a:p>
          <a:endParaRPr lang="en-US"/>
        </a:p>
      </dgm:t>
    </dgm:pt>
    <dgm:pt modelId="{277FC19B-DBA8-47C0-8588-362DA2BA8539}">
      <dgm:prSet/>
      <dgm:spPr/>
      <dgm:t>
        <a:bodyPr/>
        <a:lstStyle/>
        <a:p>
          <a:endParaRPr lang="en-US" dirty="0"/>
        </a:p>
      </dgm:t>
    </dgm:pt>
    <dgm:pt modelId="{743F5F79-7CA0-4066-BB06-A51EFAAD9A33}" type="parTrans" cxnId="{F2385A95-3B43-4784-9E70-B3A74C438108}">
      <dgm:prSet/>
      <dgm:spPr/>
      <dgm:t>
        <a:bodyPr/>
        <a:lstStyle/>
        <a:p>
          <a:endParaRPr lang="en-US"/>
        </a:p>
      </dgm:t>
    </dgm:pt>
    <dgm:pt modelId="{2ED0C700-E737-4774-B5CA-1B352178846D}" type="sibTrans" cxnId="{F2385A95-3B43-4784-9E70-B3A74C438108}">
      <dgm:prSet/>
      <dgm:spPr/>
      <dgm:t>
        <a:bodyPr/>
        <a:lstStyle/>
        <a:p>
          <a:endParaRPr lang="en-US"/>
        </a:p>
      </dgm:t>
    </dgm:pt>
    <dgm:pt modelId="{FF7ECF47-7C3E-4DFC-AEC3-34B7BDA6B434}">
      <dgm:prSet/>
      <dgm:spPr/>
      <dgm:t>
        <a:bodyPr/>
        <a:lstStyle/>
        <a:p>
          <a:endParaRPr lang="en-US" dirty="0"/>
        </a:p>
      </dgm:t>
    </dgm:pt>
    <dgm:pt modelId="{565AD92A-F4AE-4FD7-A331-30100C4D2C2A}" type="parTrans" cxnId="{8CA475F1-83B8-470A-B6A7-F5A7D86D2A1B}">
      <dgm:prSet/>
      <dgm:spPr/>
      <dgm:t>
        <a:bodyPr/>
        <a:lstStyle/>
        <a:p>
          <a:endParaRPr lang="en-US"/>
        </a:p>
      </dgm:t>
    </dgm:pt>
    <dgm:pt modelId="{F13E4969-89DD-48E4-AB0F-E198B270BD12}" type="sibTrans" cxnId="{8CA475F1-83B8-470A-B6A7-F5A7D86D2A1B}">
      <dgm:prSet/>
      <dgm:spPr/>
      <dgm:t>
        <a:bodyPr/>
        <a:lstStyle/>
        <a:p>
          <a:endParaRPr lang="en-US"/>
        </a:p>
      </dgm:t>
    </dgm:pt>
    <dgm:pt modelId="{37987262-6F05-46E1-9D8E-A71F470FB13B}">
      <dgm:prSet/>
      <dgm:spPr/>
      <dgm:t>
        <a:bodyPr/>
        <a:lstStyle/>
        <a:p>
          <a:endParaRPr lang="en-US" dirty="0"/>
        </a:p>
      </dgm:t>
    </dgm:pt>
    <dgm:pt modelId="{C2C46FF3-A0CB-4C90-92A0-7ADF063EF95F}" type="sibTrans" cxnId="{AB0184D0-33F5-4FB2-95BE-947967AF32EC}">
      <dgm:prSet/>
      <dgm:spPr/>
      <dgm:t>
        <a:bodyPr/>
        <a:lstStyle/>
        <a:p>
          <a:endParaRPr lang="en-US"/>
        </a:p>
      </dgm:t>
    </dgm:pt>
    <dgm:pt modelId="{CB78CBFA-F8C4-4A15-A7FD-9B3217E23BF8}" type="parTrans" cxnId="{AB0184D0-33F5-4FB2-95BE-947967AF32EC}">
      <dgm:prSet/>
      <dgm:spPr/>
      <dgm:t>
        <a:bodyPr/>
        <a:lstStyle/>
        <a:p>
          <a:endParaRPr lang="en-US"/>
        </a:p>
      </dgm:t>
    </dgm:pt>
    <dgm:pt modelId="{9B06A89E-EACC-489F-934C-3A9C9D8E39F2}" type="pres">
      <dgm:prSet presAssocID="{AED6AA7F-C7C7-4698-91A1-18426FD2B5E3}" presName="outerComposite" presStyleCnt="0">
        <dgm:presLayoutVars>
          <dgm:chMax val="5"/>
          <dgm:dir/>
          <dgm:resizeHandles val="exact"/>
        </dgm:presLayoutVars>
      </dgm:prSet>
      <dgm:spPr/>
    </dgm:pt>
    <dgm:pt modelId="{FA0804E7-CB72-467E-9552-2214FD9B5162}" type="pres">
      <dgm:prSet presAssocID="{AED6AA7F-C7C7-4698-91A1-18426FD2B5E3}" presName="dummyMaxCanvas" presStyleCnt="0">
        <dgm:presLayoutVars/>
      </dgm:prSet>
      <dgm:spPr/>
    </dgm:pt>
    <dgm:pt modelId="{F020E726-B10A-4D91-B6A5-E98564030C6F}" type="pres">
      <dgm:prSet presAssocID="{AED6AA7F-C7C7-4698-91A1-18426FD2B5E3}" presName="TwoNodes_1" presStyleLbl="node1" presStyleIdx="0" presStyleCnt="2" custScaleY="71397">
        <dgm:presLayoutVars>
          <dgm:bulletEnabled val="1"/>
        </dgm:presLayoutVars>
      </dgm:prSet>
      <dgm:spPr/>
    </dgm:pt>
    <dgm:pt modelId="{01F83740-9523-40DA-892E-4244F8EE2FE6}" type="pres">
      <dgm:prSet presAssocID="{AED6AA7F-C7C7-4698-91A1-18426FD2B5E3}" presName="TwoNodes_2" presStyleLbl="node1" presStyleIdx="1" presStyleCnt="2" custScaleY="114455">
        <dgm:presLayoutVars>
          <dgm:bulletEnabled val="1"/>
        </dgm:presLayoutVars>
      </dgm:prSet>
      <dgm:spPr/>
    </dgm:pt>
    <dgm:pt modelId="{286038A9-0C1A-4D67-A53F-8AC193365D4E}" type="pres">
      <dgm:prSet presAssocID="{AED6AA7F-C7C7-4698-91A1-18426FD2B5E3}" presName="TwoConn_1-2" presStyleLbl="fgAccFollowNode1" presStyleIdx="0" presStyleCnt="1" custLinFactNeighborX="-1284" custLinFactNeighborY="-19209">
        <dgm:presLayoutVars>
          <dgm:bulletEnabled val="1"/>
        </dgm:presLayoutVars>
      </dgm:prSet>
      <dgm:spPr/>
    </dgm:pt>
    <dgm:pt modelId="{01A07F0A-1AB0-44B0-92D1-C1BA76470E35}" type="pres">
      <dgm:prSet presAssocID="{AED6AA7F-C7C7-4698-91A1-18426FD2B5E3}" presName="TwoNodes_1_text" presStyleLbl="node1" presStyleIdx="1" presStyleCnt="2">
        <dgm:presLayoutVars>
          <dgm:bulletEnabled val="1"/>
        </dgm:presLayoutVars>
      </dgm:prSet>
      <dgm:spPr/>
    </dgm:pt>
    <dgm:pt modelId="{B149BD1B-3BF7-420D-BA05-691F8F1094FB}" type="pres">
      <dgm:prSet presAssocID="{AED6AA7F-C7C7-4698-91A1-18426FD2B5E3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99D34E01-1987-4BA5-861A-C967AEE58DF9}" type="presOf" srcId="{31F9475C-ECB1-4B76-AA61-F3BF476A3853}" destId="{01F83740-9523-40DA-892E-4244F8EE2FE6}" srcOrd="0" destOrd="7" presId="urn:microsoft.com/office/officeart/2005/8/layout/vProcess5"/>
    <dgm:cxn modelId="{D884F507-0FE1-4739-B03C-6906F270161D}" type="presOf" srcId="{37987262-6F05-46E1-9D8E-A71F470FB13B}" destId="{01F83740-9523-40DA-892E-4244F8EE2FE6}" srcOrd="0" destOrd="2" presId="urn:microsoft.com/office/officeart/2005/8/layout/vProcess5"/>
    <dgm:cxn modelId="{52821D09-A715-4010-8C15-9C8C2EF1D750}" type="presOf" srcId="{CA31D0DB-E7D9-47A6-8710-36F22CFBAFA1}" destId="{F020E726-B10A-4D91-B6A5-E98564030C6F}" srcOrd="0" destOrd="0" presId="urn:microsoft.com/office/officeart/2005/8/layout/vProcess5"/>
    <dgm:cxn modelId="{49A4930C-551E-4C1C-AFE7-5ABE09DDA04F}" srcId="{AED6AA7F-C7C7-4698-91A1-18426FD2B5E3}" destId="{CA31D0DB-E7D9-47A6-8710-36F22CFBAFA1}" srcOrd="0" destOrd="0" parTransId="{B361DA29-288A-4AFA-A9A8-0BBF5AD1D1AB}" sibTransId="{2F32A506-AB0A-466E-A0C1-493B47037859}"/>
    <dgm:cxn modelId="{7DE50920-361E-4A13-8CBF-BF8097D6F89F}" type="presOf" srcId="{40F4A9D3-47C7-4FCD-B753-AF60582243E2}" destId="{01F83740-9523-40DA-892E-4244F8EE2FE6}" srcOrd="0" destOrd="3" presId="urn:microsoft.com/office/officeart/2005/8/layout/vProcess5"/>
    <dgm:cxn modelId="{ECA2BB21-BBB8-4408-935E-CC4C932633C4}" type="presOf" srcId="{2F32A506-AB0A-466E-A0C1-493B47037859}" destId="{286038A9-0C1A-4D67-A53F-8AC193365D4E}" srcOrd="0" destOrd="0" presId="urn:microsoft.com/office/officeart/2005/8/layout/vProcess5"/>
    <dgm:cxn modelId="{756C3D2B-0915-4745-8904-FC1EC8765CDF}" type="presOf" srcId="{A472C11A-DA94-4358-A06F-58878A61923A}" destId="{01F83740-9523-40DA-892E-4244F8EE2FE6}" srcOrd="0" destOrd="5" presId="urn:microsoft.com/office/officeart/2005/8/layout/vProcess5"/>
    <dgm:cxn modelId="{BC6D8430-E2F5-4C14-AB39-BC5ABFD5E3BF}" srcId="{AED6AA7F-C7C7-4698-91A1-18426FD2B5E3}" destId="{92542835-D0AF-4DA8-BC1D-B6BB7B452F27}" srcOrd="1" destOrd="0" parTransId="{99C14AAB-475C-4D6E-9944-5C9E4F7DD8C4}" sibTransId="{A4C9AA11-A168-4E8B-854D-7093F30E7D0D}"/>
    <dgm:cxn modelId="{9F2DBC33-6B0E-47B0-BE88-CCE1090C2AE0}" srcId="{CA31D0DB-E7D9-47A6-8710-36F22CFBAFA1}" destId="{67BB3FE0-112F-4A38-95B0-BB2C964910EB}" srcOrd="0" destOrd="0" parTransId="{ADEAA585-1710-4578-A8B0-2866FCCDA8E9}" sibTransId="{4EEC2A47-322A-4E79-B2F4-802870C65BDC}"/>
    <dgm:cxn modelId="{EE145A35-1A75-4CC4-B343-0B6DE813FEC7}" type="presOf" srcId="{92542835-D0AF-4DA8-BC1D-B6BB7B452F27}" destId="{B149BD1B-3BF7-420D-BA05-691F8F1094FB}" srcOrd="1" destOrd="0" presId="urn:microsoft.com/office/officeart/2005/8/layout/vProcess5"/>
    <dgm:cxn modelId="{FCCC1C36-29CF-457C-9F24-B271618037D0}" srcId="{92542835-D0AF-4DA8-BC1D-B6BB7B452F27}" destId="{A472C11A-DA94-4358-A06F-58878A61923A}" srcOrd="4" destOrd="0" parTransId="{F8188F30-3C27-4F49-B464-F1F32CCAF649}" sibTransId="{32B631F1-1A53-45C9-B110-3A587E0BCEFC}"/>
    <dgm:cxn modelId="{C9CEC665-6BE6-47BC-B99B-F66F61D9605D}" type="presOf" srcId="{31F9475C-ECB1-4B76-AA61-F3BF476A3853}" destId="{B149BD1B-3BF7-420D-BA05-691F8F1094FB}" srcOrd="1" destOrd="7" presId="urn:microsoft.com/office/officeart/2005/8/layout/vProcess5"/>
    <dgm:cxn modelId="{FC37144F-D7DF-4D1D-8906-84CF9E1DA31E}" srcId="{92542835-D0AF-4DA8-BC1D-B6BB7B452F27}" destId="{7253465A-B31B-4652-84F9-3DEBD75F5679}" srcOrd="0" destOrd="0" parTransId="{C5371A46-E592-4BC0-B207-CE638DD85575}" sibTransId="{BA89DD8D-6E8F-4A91-8856-816312AFCB3C}"/>
    <dgm:cxn modelId="{EEB15557-9400-4804-A83A-3D4FD791BC77}" type="presOf" srcId="{FF7ECF47-7C3E-4DFC-AEC3-34B7BDA6B434}" destId="{01F83740-9523-40DA-892E-4244F8EE2FE6}" srcOrd="0" destOrd="6" presId="urn:microsoft.com/office/officeart/2005/8/layout/vProcess5"/>
    <dgm:cxn modelId="{A5333D5A-7203-4BF1-9076-590B0C05D8C7}" type="presOf" srcId="{277FC19B-DBA8-47C0-8588-362DA2BA8539}" destId="{B149BD1B-3BF7-420D-BA05-691F8F1094FB}" srcOrd="1" destOrd="4" presId="urn:microsoft.com/office/officeart/2005/8/layout/vProcess5"/>
    <dgm:cxn modelId="{1704088A-070D-4269-8F7F-0AC7D606F511}" type="presOf" srcId="{277FC19B-DBA8-47C0-8588-362DA2BA8539}" destId="{01F83740-9523-40DA-892E-4244F8EE2FE6}" srcOrd="0" destOrd="4" presId="urn:microsoft.com/office/officeart/2005/8/layout/vProcess5"/>
    <dgm:cxn modelId="{C51A228C-67B2-4C17-A23F-04EFA6B39778}" srcId="{92542835-D0AF-4DA8-BC1D-B6BB7B452F27}" destId="{31F9475C-ECB1-4B76-AA61-F3BF476A3853}" srcOrd="6" destOrd="0" parTransId="{3F209626-EC57-43F3-9627-78B4608E258B}" sibTransId="{DAE0B59B-381A-4509-B37B-29CEDAD27F3A}"/>
    <dgm:cxn modelId="{38D34F8E-7F1D-4304-8F96-1C942C9B0159}" type="presOf" srcId="{7253465A-B31B-4652-84F9-3DEBD75F5679}" destId="{B149BD1B-3BF7-420D-BA05-691F8F1094FB}" srcOrd="1" destOrd="1" presId="urn:microsoft.com/office/officeart/2005/8/layout/vProcess5"/>
    <dgm:cxn modelId="{F2385A95-3B43-4784-9E70-B3A74C438108}" srcId="{92542835-D0AF-4DA8-BC1D-B6BB7B452F27}" destId="{277FC19B-DBA8-47C0-8588-362DA2BA8539}" srcOrd="3" destOrd="0" parTransId="{743F5F79-7CA0-4066-BB06-A51EFAAD9A33}" sibTransId="{2ED0C700-E737-4774-B5CA-1B352178846D}"/>
    <dgm:cxn modelId="{CC9139AC-291C-4A62-907D-6377B5816E6E}" type="presOf" srcId="{37987262-6F05-46E1-9D8E-A71F470FB13B}" destId="{B149BD1B-3BF7-420D-BA05-691F8F1094FB}" srcOrd="1" destOrd="2" presId="urn:microsoft.com/office/officeart/2005/8/layout/vProcess5"/>
    <dgm:cxn modelId="{5EBA2BAD-F388-4C39-887F-F3D3566884A8}" type="presOf" srcId="{FF7ECF47-7C3E-4DFC-AEC3-34B7BDA6B434}" destId="{B149BD1B-3BF7-420D-BA05-691F8F1094FB}" srcOrd="1" destOrd="6" presId="urn:microsoft.com/office/officeart/2005/8/layout/vProcess5"/>
    <dgm:cxn modelId="{8A343DAD-1925-4452-87F6-C70526F44510}" type="presOf" srcId="{92542835-D0AF-4DA8-BC1D-B6BB7B452F27}" destId="{01F83740-9523-40DA-892E-4244F8EE2FE6}" srcOrd="0" destOrd="0" presId="urn:microsoft.com/office/officeart/2005/8/layout/vProcess5"/>
    <dgm:cxn modelId="{C796A4AD-DB0D-4917-A604-88B9A0FFF2EA}" type="presOf" srcId="{A472C11A-DA94-4358-A06F-58878A61923A}" destId="{B149BD1B-3BF7-420D-BA05-691F8F1094FB}" srcOrd="1" destOrd="5" presId="urn:microsoft.com/office/officeart/2005/8/layout/vProcess5"/>
    <dgm:cxn modelId="{D0D841B0-9B4F-49FA-B129-37B965074CF2}" type="presOf" srcId="{40F4A9D3-47C7-4FCD-B753-AF60582243E2}" destId="{B149BD1B-3BF7-420D-BA05-691F8F1094FB}" srcOrd="1" destOrd="3" presId="urn:microsoft.com/office/officeart/2005/8/layout/vProcess5"/>
    <dgm:cxn modelId="{267459B3-5BDE-4F37-BFC7-F44DBCC0E433}" type="presOf" srcId="{AED6AA7F-C7C7-4698-91A1-18426FD2B5E3}" destId="{9B06A89E-EACC-489F-934C-3A9C9D8E39F2}" srcOrd="0" destOrd="0" presId="urn:microsoft.com/office/officeart/2005/8/layout/vProcess5"/>
    <dgm:cxn modelId="{B751B3B3-4BAD-49F8-B8B2-D0C26F177281}" type="presOf" srcId="{67BB3FE0-112F-4A38-95B0-BB2C964910EB}" destId="{01A07F0A-1AB0-44B0-92D1-C1BA76470E35}" srcOrd="1" destOrd="1" presId="urn:microsoft.com/office/officeart/2005/8/layout/vProcess5"/>
    <dgm:cxn modelId="{82B940C2-25A8-4263-9947-F357EE163FB2}" type="presOf" srcId="{7253465A-B31B-4652-84F9-3DEBD75F5679}" destId="{01F83740-9523-40DA-892E-4244F8EE2FE6}" srcOrd="0" destOrd="1" presId="urn:microsoft.com/office/officeart/2005/8/layout/vProcess5"/>
    <dgm:cxn modelId="{EED092C8-D570-4839-B924-3DEFD1A5B4AD}" type="presOf" srcId="{CA31D0DB-E7D9-47A6-8710-36F22CFBAFA1}" destId="{01A07F0A-1AB0-44B0-92D1-C1BA76470E35}" srcOrd="1" destOrd="0" presId="urn:microsoft.com/office/officeart/2005/8/layout/vProcess5"/>
    <dgm:cxn modelId="{AB0184D0-33F5-4FB2-95BE-947967AF32EC}" srcId="{92542835-D0AF-4DA8-BC1D-B6BB7B452F27}" destId="{37987262-6F05-46E1-9D8E-A71F470FB13B}" srcOrd="1" destOrd="0" parTransId="{CB78CBFA-F8C4-4A15-A7FD-9B3217E23BF8}" sibTransId="{C2C46FF3-A0CB-4C90-92A0-7ADF063EF95F}"/>
    <dgm:cxn modelId="{F2D3C6E6-7AF4-452A-BAC5-D262079EE6BC}" type="presOf" srcId="{67BB3FE0-112F-4A38-95B0-BB2C964910EB}" destId="{F020E726-B10A-4D91-B6A5-E98564030C6F}" srcOrd="0" destOrd="1" presId="urn:microsoft.com/office/officeart/2005/8/layout/vProcess5"/>
    <dgm:cxn modelId="{B18CC7EA-A237-430C-978C-81FE5661A4D2}" srcId="{92542835-D0AF-4DA8-BC1D-B6BB7B452F27}" destId="{40F4A9D3-47C7-4FCD-B753-AF60582243E2}" srcOrd="2" destOrd="0" parTransId="{1AA9D517-D2EA-44F5-873B-84C100B04A48}" sibTransId="{187AEB87-ADA4-4D41-A430-E85913EFEFBC}"/>
    <dgm:cxn modelId="{8CA475F1-83B8-470A-B6A7-F5A7D86D2A1B}" srcId="{92542835-D0AF-4DA8-BC1D-B6BB7B452F27}" destId="{FF7ECF47-7C3E-4DFC-AEC3-34B7BDA6B434}" srcOrd="5" destOrd="0" parTransId="{565AD92A-F4AE-4FD7-A331-30100C4D2C2A}" sibTransId="{F13E4969-89DD-48E4-AB0F-E198B270BD12}"/>
    <dgm:cxn modelId="{FCA882B5-34D4-4D71-95BC-E2BDF51789B6}" type="presParOf" srcId="{9B06A89E-EACC-489F-934C-3A9C9D8E39F2}" destId="{FA0804E7-CB72-467E-9552-2214FD9B5162}" srcOrd="0" destOrd="0" presId="urn:microsoft.com/office/officeart/2005/8/layout/vProcess5"/>
    <dgm:cxn modelId="{7A227E0C-4AAD-482F-A9C5-316BA0BE5278}" type="presParOf" srcId="{9B06A89E-EACC-489F-934C-3A9C9D8E39F2}" destId="{F020E726-B10A-4D91-B6A5-E98564030C6F}" srcOrd="1" destOrd="0" presId="urn:microsoft.com/office/officeart/2005/8/layout/vProcess5"/>
    <dgm:cxn modelId="{97E4E8BC-3A9E-4EA4-A420-79182DBBFD36}" type="presParOf" srcId="{9B06A89E-EACC-489F-934C-3A9C9D8E39F2}" destId="{01F83740-9523-40DA-892E-4244F8EE2FE6}" srcOrd="2" destOrd="0" presId="urn:microsoft.com/office/officeart/2005/8/layout/vProcess5"/>
    <dgm:cxn modelId="{39288282-BA0D-488D-9F04-6A96339788AE}" type="presParOf" srcId="{9B06A89E-EACC-489F-934C-3A9C9D8E39F2}" destId="{286038A9-0C1A-4D67-A53F-8AC193365D4E}" srcOrd="3" destOrd="0" presId="urn:microsoft.com/office/officeart/2005/8/layout/vProcess5"/>
    <dgm:cxn modelId="{2D34A0DD-2E5E-4073-BBBB-E04C4516EDAA}" type="presParOf" srcId="{9B06A89E-EACC-489F-934C-3A9C9D8E39F2}" destId="{01A07F0A-1AB0-44B0-92D1-C1BA76470E35}" srcOrd="4" destOrd="0" presId="urn:microsoft.com/office/officeart/2005/8/layout/vProcess5"/>
    <dgm:cxn modelId="{EA4D9689-CC46-4124-9D2E-D5915E21233E}" type="presParOf" srcId="{9B06A89E-EACC-489F-934C-3A9C9D8E39F2}" destId="{B149BD1B-3BF7-420D-BA05-691F8F1094FB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682D55-DA36-452E-B1D1-E5416F7330D2}" type="doc">
      <dgm:prSet loTypeId="urn:microsoft.com/office/officeart/2005/8/layout/hierarchy2" loCatId="hierarchy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080B4C6-6871-463C-A39D-BBD7F7072DB1}">
      <dgm:prSet/>
      <dgm:spPr/>
      <dgm:t>
        <a:bodyPr/>
        <a:lstStyle/>
        <a:p>
          <a:r>
            <a:rPr lang="en-US" b="1"/>
            <a:t>Why to place ArUco markers in the form of a grid on the whiteboard?</a:t>
          </a:r>
          <a:endParaRPr lang="en-US"/>
        </a:p>
      </dgm:t>
    </dgm:pt>
    <dgm:pt modelId="{6B6BFD23-F3EA-406D-9BC5-04289ACF9718}" type="parTrans" cxnId="{E4B3616F-E112-478D-B4F8-3569E33A7FF3}">
      <dgm:prSet/>
      <dgm:spPr/>
      <dgm:t>
        <a:bodyPr/>
        <a:lstStyle/>
        <a:p>
          <a:endParaRPr lang="en-US"/>
        </a:p>
      </dgm:t>
    </dgm:pt>
    <dgm:pt modelId="{79C8C371-90F0-4307-A8AD-7AEFE88FB5C9}" type="sibTrans" cxnId="{E4B3616F-E112-478D-B4F8-3569E33A7FF3}">
      <dgm:prSet/>
      <dgm:spPr/>
      <dgm:t>
        <a:bodyPr/>
        <a:lstStyle/>
        <a:p>
          <a:endParaRPr lang="en-US"/>
        </a:p>
      </dgm:t>
    </dgm:pt>
    <dgm:pt modelId="{44EDE57B-7145-405A-A188-BCBEFD6DA8D2}">
      <dgm:prSet/>
      <dgm:spPr/>
      <dgm:t>
        <a:bodyPr/>
        <a:lstStyle/>
        <a:p>
          <a:r>
            <a:rPr lang="en-US"/>
            <a:t>To have at least one marker in each frame since candidates change their distance from the whiteboard</a:t>
          </a:r>
        </a:p>
      </dgm:t>
    </dgm:pt>
    <dgm:pt modelId="{881CB215-3E1C-4946-810E-BDAFD82DA027}" type="parTrans" cxnId="{482F183A-3F05-4C3F-AB2C-822AFEF33295}">
      <dgm:prSet/>
      <dgm:spPr/>
      <dgm:t>
        <a:bodyPr/>
        <a:lstStyle/>
        <a:p>
          <a:endParaRPr lang="en-US"/>
        </a:p>
      </dgm:t>
    </dgm:pt>
    <dgm:pt modelId="{8522DF60-7371-437A-A470-14FB1E1829A1}" type="sibTrans" cxnId="{482F183A-3F05-4C3F-AB2C-822AFEF33295}">
      <dgm:prSet/>
      <dgm:spPr/>
      <dgm:t>
        <a:bodyPr/>
        <a:lstStyle/>
        <a:p>
          <a:endParaRPr lang="en-US"/>
        </a:p>
      </dgm:t>
    </dgm:pt>
    <dgm:pt modelId="{C717FC08-C59E-4061-A63A-5FD2801726EF}">
      <dgm:prSet/>
      <dgm:spPr/>
      <dgm:t>
        <a:bodyPr/>
        <a:lstStyle/>
        <a:p>
          <a:r>
            <a:rPr lang="en-US" b="1"/>
            <a:t>What do participants were asked to do?</a:t>
          </a:r>
          <a:endParaRPr lang="en-US"/>
        </a:p>
      </dgm:t>
    </dgm:pt>
    <dgm:pt modelId="{2045E142-7FEB-49DD-8786-F118A8CEF8A9}" type="parTrans" cxnId="{35B9564D-E1AA-41D6-AD6A-A12C061B0896}">
      <dgm:prSet/>
      <dgm:spPr/>
      <dgm:t>
        <a:bodyPr/>
        <a:lstStyle/>
        <a:p>
          <a:endParaRPr lang="en-US"/>
        </a:p>
      </dgm:t>
    </dgm:pt>
    <dgm:pt modelId="{E15F50B6-D9F0-49F2-9EC5-6EFA90DD1ADB}" type="sibTrans" cxnId="{35B9564D-E1AA-41D6-AD6A-A12C061B0896}">
      <dgm:prSet/>
      <dgm:spPr/>
      <dgm:t>
        <a:bodyPr/>
        <a:lstStyle/>
        <a:p>
          <a:endParaRPr lang="en-US"/>
        </a:p>
      </dgm:t>
    </dgm:pt>
    <dgm:pt modelId="{A7E074DD-4E57-402E-B6BB-20CE217B6155}">
      <dgm:prSet/>
      <dgm:spPr/>
      <dgm:t>
        <a:bodyPr/>
        <a:lstStyle/>
        <a:p>
          <a:r>
            <a:rPr lang="en-US"/>
            <a:t>To solve two questions of similar difficulty, one on the paper and another one on the whiteboard</a:t>
          </a:r>
        </a:p>
      </dgm:t>
    </dgm:pt>
    <dgm:pt modelId="{41341AF1-A902-43E4-805C-7CD5DCE12B17}" type="parTrans" cxnId="{991C1AAC-D8BB-4E6B-AB6C-CFBE473D2A11}">
      <dgm:prSet/>
      <dgm:spPr/>
      <dgm:t>
        <a:bodyPr/>
        <a:lstStyle/>
        <a:p>
          <a:endParaRPr lang="en-US"/>
        </a:p>
      </dgm:t>
    </dgm:pt>
    <dgm:pt modelId="{44C223D1-DB63-4A24-B90D-F2F63E7D4431}" type="sibTrans" cxnId="{991C1AAC-D8BB-4E6B-AB6C-CFBE473D2A11}">
      <dgm:prSet/>
      <dgm:spPr/>
      <dgm:t>
        <a:bodyPr/>
        <a:lstStyle/>
        <a:p>
          <a:endParaRPr lang="en-US"/>
        </a:p>
      </dgm:t>
    </dgm:pt>
    <dgm:pt modelId="{FDF3D311-1486-4A7C-A9BD-FC3CBF01EA8E}" type="pres">
      <dgm:prSet presAssocID="{20682D55-DA36-452E-B1D1-E5416F7330D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0957E53-D4F0-4F12-95F8-56C18E7B3365}" type="pres">
      <dgm:prSet presAssocID="{F080B4C6-6871-463C-A39D-BBD7F7072DB1}" presName="root1" presStyleCnt="0"/>
      <dgm:spPr/>
    </dgm:pt>
    <dgm:pt modelId="{164D1FAD-814B-4869-B5E6-2E4D9B7B1CFE}" type="pres">
      <dgm:prSet presAssocID="{F080B4C6-6871-463C-A39D-BBD7F7072DB1}" presName="LevelOneTextNode" presStyleLbl="node0" presStyleIdx="0" presStyleCnt="2">
        <dgm:presLayoutVars>
          <dgm:chPref val="3"/>
        </dgm:presLayoutVars>
      </dgm:prSet>
      <dgm:spPr/>
    </dgm:pt>
    <dgm:pt modelId="{0A6FFF06-D708-4431-969F-330BAD26E8F4}" type="pres">
      <dgm:prSet presAssocID="{F080B4C6-6871-463C-A39D-BBD7F7072DB1}" presName="level2hierChild" presStyleCnt="0"/>
      <dgm:spPr/>
    </dgm:pt>
    <dgm:pt modelId="{8E98E85D-4AE8-4AF7-8893-C07B04BEE92A}" type="pres">
      <dgm:prSet presAssocID="{881CB215-3E1C-4946-810E-BDAFD82DA027}" presName="conn2-1" presStyleLbl="parChTrans1D2" presStyleIdx="0" presStyleCnt="2"/>
      <dgm:spPr/>
    </dgm:pt>
    <dgm:pt modelId="{B425403D-80D5-4622-8AB5-42F9EAD0631D}" type="pres">
      <dgm:prSet presAssocID="{881CB215-3E1C-4946-810E-BDAFD82DA027}" presName="connTx" presStyleLbl="parChTrans1D2" presStyleIdx="0" presStyleCnt="2"/>
      <dgm:spPr/>
    </dgm:pt>
    <dgm:pt modelId="{BA7C623A-414B-45C9-8866-711022759DF5}" type="pres">
      <dgm:prSet presAssocID="{44EDE57B-7145-405A-A188-BCBEFD6DA8D2}" presName="root2" presStyleCnt="0"/>
      <dgm:spPr/>
    </dgm:pt>
    <dgm:pt modelId="{105491F6-2401-420D-B287-571EB11AF24D}" type="pres">
      <dgm:prSet presAssocID="{44EDE57B-7145-405A-A188-BCBEFD6DA8D2}" presName="LevelTwoTextNode" presStyleLbl="node2" presStyleIdx="0" presStyleCnt="2">
        <dgm:presLayoutVars>
          <dgm:chPref val="3"/>
        </dgm:presLayoutVars>
      </dgm:prSet>
      <dgm:spPr/>
    </dgm:pt>
    <dgm:pt modelId="{9837DCA3-EC09-4B75-84F9-62DD5E0E334B}" type="pres">
      <dgm:prSet presAssocID="{44EDE57B-7145-405A-A188-BCBEFD6DA8D2}" presName="level3hierChild" presStyleCnt="0"/>
      <dgm:spPr/>
    </dgm:pt>
    <dgm:pt modelId="{B51336A5-B8A8-445D-8E93-109704BB90AF}" type="pres">
      <dgm:prSet presAssocID="{C717FC08-C59E-4061-A63A-5FD2801726EF}" presName="root1" presStyleCnt="0"/>
      <dgm:spPr/>
    </dgm:pt>
    <dgm:pt modelId="{DBAAB17D-6D10-46B3-9715-3ACE671ECAA5}" type="pres">
      <dgm:prSet presAssocID="{C717FC08-C59E-4061-A63A-5FD2801726EF}" presName="LevelOneTextNode" presStyleLbl="node0" presStyleIdx="1" presStyleCnt="2">
        <dgm:presLayoutVars>
          <dgm:chPref val="3"/>
        </dgm:presLayoutVars>
      </dgm:prSet>
      <dgm:spPr/>
    </dgm:pt>
    <dgm:pt modelId="{D5D3A130-9DA4-4CE1-958E-FE5577B9146A}" type="pres">
      <dgm:prSet presAssocID="{C717FC08-C59E-4061-A63A-5FD2801726EF}" presName="level2hierChild" presStyleCnt="0"/>
      <dgm:spPr/>
    </dgm:pt>
    <dgm:pt modelId="{80F47C79-1293-4399-90D6-1869E3E4292C}" type="pres">
      <dgm:prSet presAssocID="{41341AF1-A902-43E4-805C-7CD5DCE12B17}" presName="conn2-1" presStyleLbl="parChTrans1D2" presStyleIdx="1" presStyleCnt="2"/>
      <dgm:spPr/>
    </dgm:pt>
    <dgm:pt modelId="{97D43168-55A8-4395-8659-3C1F2BA474D5}" type="pres">
      <dgm:prSet presAssocID="{41341AF1-A902-43E4-805C-7CD5DCE12B17}" presName="connTx" presStyleLbl="parChTrans1D2" presStyleIdx="1" presStyleCnt="2"/>
      <dgm:spPr/>
    </dgm:pt>
    <dgm:pt modelId="{383FB8FE-E7EC-4AF1-B65E-0B0597D7882C}" type="pres">
      <dgm:prSet presAssocID="{A7E074DD-4E57-402E-B6BB-20CE217B6155}" presName="root2" presStyleCnt="0"/>
      <dgm:spPr/>
    </dgm:pt>
    <dgm:pt modelId="{35D7A7CC-3464-478A-ABCD-E5E2AF61EDF0}" type="pres">
      <dgm:prSet presAssocID="{A7E074DD-4E57-402E-B6BB-20CE217B6155}" presName="LevelTwoTextNode" presStyleLbl="node2" presStyleIdx="1" presStyleCnt="2">
        <dgm:presLayoutVars>
          <dgm:chPref val="3"/>
        </dgm:presLayoutVars>
      </dgm:prSet>
      <dgm:spPr/>
    </dgm:pt>
    <dgm:pt modelId="{06E97147-13F2-4964-8D61-4B0F7B4F43F6}" type="pres">
      <dgm:prSet presAssocID="{A7E074DD-4E57-402E-B6BB-20CE217B6155}" presName="level3hierChild" presStyleCnt="0"/>
      <dgm:spPr/>
    </dgm:pt>
  </dgm:ptLst>
  <dgm:cxnLst>
    <dgm:cxn modelId="{3D4DF015-F856-40C0-9763-75AC4BA381EF}" type="presOf" srcId="{C717FC08-C59E-4061-A63A-5FD2801726EF}" destId="{DBAAB17D-6D10-46B3-9715-3ACE671ECAA5}" srcOrd="0" destOrd="0" presId="urn:microsoft.com/office/officeart/2005/8/layout/hierarchy2"/>
    <dgm:cxn modelId="{20B16E1F-6C92-472E-A4A4-8C2B295AD389}" type="presOf" srcId="{881CB215-3E1C-4946-810E-BDAFD82DA027}" destId="{8E98E85D-4AE8-4AF7-8893-C07B04BEE92A}" srcOrd="0" destOrd="0" presId="urn:microsoft.com/office/officeart/2005/8/layout/hierarchy2"/>
    <dgm:cxn modelId="{08CB6F27-222A-4BCE-B410-930FFB3F7D98}" type="presOf" srcId="{A7E074DD-4E57-402E-B6BB-20CE217B6155}" destId="{35D7A7CC-3464-478A-ABCD-E5E2AF61EDF0}" srcOrd="0" destOrd="0" presId="urn:microsoft.com/office/officeart/2005/8/layout/hierarchy2"/>
    <dgm:cxn modelId="{482F183A-3F05-4C3F-AB2C-822AFEF33295}" srcId="{F080B4C6-6871-463C-A39D-BBD7F7072DB1}" destId="{44EDE57B-7145-405A-A188-BCBEFD6DA8D2}" srcOrd="0" destOrd="0" parTransId="{881CB215-3E1C-4946-810E-BDAFD82DA027}" sibTransId="{8522DF60-7371-437A-A470-14FB1E1829A1}"/>
    <dgm:cxn modelId="{6D515260-3DBE-48D8-80D6-F3F81FBFB33E}" type="presOf" srcId="{41341AF1-A902-43E4-805C-7CD5DCE12B17}" destId="{80F47C79-1293-4399-90D6-1869E3E4292C}" srcOrd="0" destOrd="0" presId="urn:microsoft.com/office/officeart/2005/8/layout/hierarchy2"/>
    <dgm:cxn modelId="{35B9564D-E1AA-41D6-AD6A-A12C061B0896}" srcId="{20682D55-DA36-452E-B1D1-E5416F7330D2}" destId="{C717FC08-C59E-4061-A63A-5FD2801726EF}" srcOrd="1" destOrd="0" parTransId="{2045E142-7FEB-49DD-8786-F118A8CEF8A9}" sibTransId="{E15F50B6-D9F0-49F2-9EC5-6EFA90DD1ADB}"/>
    <dgm:cxn modelId="{E4B3616F-E112-478D-B4F8-3569E33A7FF3}" srcId="{20682D55-DA36-452E-B1D1-E5416F7330D2}" destId="{F080B4C6-6871-463C-A39D-BBD7F7072DB1}" srcOrd="0" destOrd="0" parTransId="{6B6BFD23-F3EA-406D-9BC5-04289ACF9718}" sibTransId="{79C8C371-90F0-4307-A8AD-7AEFE88FB5C9}"/>
    <dgm:cxn modelId="{C5F51477-BE08-40BF-8687-9FBEACD7B68A}" type="presOf" srcId="{41341AF1-A902-43E4-805C-7CD5DCE12B17}" destId="{97D43168-55A8-4395-8659-3C1F2BA474D5}" srcOrd="1" destOrd="0" presId="urn:microsoft.com/office/officeart/2005/8/layout/hierarchy2"/>
    <dgm:cxn modelId="{09C47C8C-BE19-44CE-8968-62798E8CA094}" type="presOf" srcId="{20682D55-DA36-452E-B1D1-E5416F7330D2}" destId="{FDF3D311-1486-4A7C-A9BD-FC3CBF01EA8E}" srcOrd="0" destOrd="0" presId="urn:microsoft.com/office/officeart/2005/8/layout/hierarchy2"/>
    <dgm:cxn modelId="{4881E096-C999-4524-94A9-A12B50DE8759}" type="presOf" srcId="{881CB215-3E1C-4946-810E-BDAFD82DA027}" destId="{B425403D-80D5-4622-8AB5-42F9EAD0631D}" srcOrd="1" destOrd="0" presId="urn:microsoft.com/office/officeart/2005/8/layout/hierarchy2"/>
    <dgm:cxn modelId="{991C1AAC-D8BB-4E6B-AB6C-CFBE473D2A11}" srcId="{C717FC08-C59E-4061-A63A-5FD2801726EF}" destId="{A7E074DD-4E57-402E-B6BB-20CE217B6155}" srcOrd="0" destOrd="0" parTransId="{41341AF1-A902-43E4-805C-7CD5DCE12B17}" sibTransId="{44C223D1-DB63-4A24-B90D-F2F63E7D4431}"/>
    <dgm:cxn modelId="{EB48DFBA-BF82-48C2-A046-EDAAFDE13BA9}" type="presOf" srcId="{F080B4C6-6871-463C-A39D-BBD7F7072DB1}" destId="{164D1FAD-814B-4869-B5E6-2E4D9B7B1CFE}" srcOrd="0" destOrd="0" presId="urn:microsoft.com/office/officeart/2005/8/layout/hierarchy2"/>
    <dgm:cxn modelId="{418A6FC1-F82A-406E-9AA2-B2CA0A098FBF}" type="presOf" srcId="{44EDE57B-7145-405A-A188-BCBEFD6DA8D2}" destId="{105491F6-2401-420D-B287-571EB11AF24D}" srcOrd="0" destOrd="0" presId="urn:microsoft.com/office/officeart/2005/8/layout/hierarchy2"/>
    <dgm:cxn modelId="{62ADEEED-B8E9-4225-82FD-F6E9549DA0E0}" type="presParOf" srcId="{FDF3D311-1486-4A7C-A9BD-FC3CBF01EA8E}" destId="{10957E53-D4F0-4F12-95F8-56C18E7B3365}" srcOrd="0" destOrd="0" presId="urn:microsoft.com/office/officeart/2005/8/layout/hierarchy2"/>
    <dgm:cxn modelId="{3FD54A09-8399-4119-9D7B-D73B58F989B8}" type="presParOf" srcId="{10957E53-D4F0-4F12-95F8-56C18E7B3365}" destId="{164D1FAD-814B-4869-B5E6-2E4D9B7B1CFE}" srcOrd="0" destOrd="0" presId="urn:microsoft.com/office/officeart/2005/8/layout/hierarchy2"/>
    <dgm:cxn modelId="{F5BBEF21-AAD2-463A-A3A6-97FB1E8A8311}" type="presParOf" srcId="{10957E53-D4F0-4F12-95F8-56C18E7B3365}" destId="{0A6FFF06-D708-4431-969F-330BAD26E8F4}" srcOrd="1" destOrd="0" presId="urn:microsoft.com/office/officeart/2005/8/layout/hierarchy2"/>
    <dgm:cxn modelId="{642F3E18-0EB3-4B00-A004-C8019ED7BE6D}" type="presParOf" srcId="{0A6FFF06-D708-4431-969F-330BAD26E8F4}" destId="{8E98E85D-4AE8-4AF7-8893-C07B04BEE92A}" srcOrd="0" destOrd="0" presId="urn:microsoft.com/office/officeart/2005/8/layout/hierarchy2"/>
    <dgm:cxn modelId="{014FC074-40CF-4038-BCA8-4C4A97E632FD}" type="presParOf" srcId="{8E98E85D-4AE8-4AF7-8893-C07B04BEE92A}" destId="{B425403D-80D5-4622-8AB5-42F9EAD0631D}" srcOrd="0" destOrd="0" presId="urn:microsoft.com/office/officeart/2005/8/layout/hierarchy2"/>
    <dgm:cxn modelId="{96B451B7-D087-45CB-B291-0BA6D75FC165}" type="presParOf" srcId="{0A6FFF06-D708-4431-969F-330BAD26E8F4}" destId="{BA7C623A-414B-45C9-8866-711022759DF5}" srcOrd="1" destOrd="0" presId="urn:microsoft.com/office/officeart/2005/8/layout/hierarchy2"/>
    <dgm:cxn modelId="{5B74D305-956A-42AF-B7F9-6AA004203551}" type="presParOf" srcId="{BA7C623A-414B-45C9-8866-711022759DF5}" destId="{105491F6-2401-420D-B287-571EB11AF24D}" srcOrd="0" destOrd="0" presId="urn:microsoft.com/office/officeart/2005/8/layout/hierarchy2"/>
    <dgm:cxn modelId="{896A0230-C241-42E8-B22A-9B783DCD2AAB}" type="presParOf" srcId="{BA7C623A-414B-45C9-8866-711022759DF5}" destId="{9837DCA3-EC09-4B75-84F9-62DD5E0E334B}" srcOrd="1" destOrd="0" presId="urn:microsoft.com/office/officeart/2005/8/layout/hierarchy2"/>
    <dgm:cxn modelId="{FED02A71-20F1-4E58-AE19-A57F89182E37}" type="presParOf" srcId="{FDF3D311-1486-4A7C-A9BD-FC3CBF01EA8E}" destId="{B51336A5-B8A8-445D-8E93-109704BB90AF}" srcOrd="1" destOrd="0" presId="urn:microsoft.com/office/officeart/2005/8/layout/hierarchy2"/>
    <dgm:cxn modelId="{895556B8-5337-48FE-B1DB-3C74ECBCED8A}" type="presParOf" srcId="{B51336A5-B8A8-445D-8E93-109704BB90AF}" destId="{DBAAB17D-6D10-46B3-9715-3ACE671ECAA5}" srcOrd="0" destOrd="0" presId="urn:microsoft.com/office/officeart/2005/8/layout/hierarchy2"/>
    <dgm:cxn modelId="{0293240B-0F72-4CBD-8D50-7D0D2FF87196}" type="presParOf" srcId="{B51336A5-B8A8-445D-8E93-109704BB90AF}" destId="{D5D3A130-9DA4-4CE1-958E-FE5577B9146A}" srcOrd="1" destOrd="0" presId="urn:microsoft.com/office/officeart/2005/8/layout/hierarchy2"/>
    <dgm:cxn modelId="{A11B5A3B-E98D-4FB8-81E3-D9B5A7DF75C5}" type="presParOf" srcId="{D5D3A130-9DA4-4CE1-958E-FE5577B9146A}" destId="{80F47C79-1293-4399-90D6-1869E3E4292C}" srcOrd="0" destOrd="0" presId="urn:microsoft.com/office/officeart/2005/8/layout/hierarchy2"/>
    <dgm:cxn modelId="{8E6C1508-B505-4235-A951-2491A5933503}" type="presParOf" srcId="{80F47C79-1293-4399-90D6-1869E3E4292C}" destId="{97D43168-55A8-4395-8659-3C1F2BA474D5}" srcOrd="0" destOrd="0" presId="urn:microsoft.com/office/officeart/2005/8/layout/hierarchy2"/>
    <dgm:cxn modelId="{046738C8-5B11-4F35-A86C-E43AC7322A1B}" type="presParOf" srcId="{D5D3A130-9DA4-4CE1-958E-FE5577B9146A}" destId="{383FB8FE-E7EC-4AF1-B65E-0B0597D7882C}" srcOrd="1" destOrd="0" presId="urn:microsoft.com/office/officeart/2005/8/layout/hierarchy2"/>
    <dgm:cxn modelId="{37173F43-FA9A-439F-81FD-468C6F2F48BC}" type="presParOf" srcId="{383FB8FE-E7EC-4AF1-B65E-0B0597D7882C}" destId="{35D7A7CC-3464-478A-ABCD-E5E2AF61EDF0}" srcOrd="0" destOrd="0" presId="urn:microsoft.com/office/officeart/2005/8/layout/hierarchy2"/>
    <dgm:cxn modelId="{8A24ED23-8626-483B-97B5-0D1C0FBF6B21}" type="presParOf" srcId="{383FB8FE-E7EC-4AF1-B65E-0B0597D7882C}" destId="{06E97147-13F2-4964-8D61-4B0F7B4F43F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C45E46-D8BD-451A-8D00-F3AFCA65AC12}" type="doc">
      <dgm:prSet loTypeId="urn:microsoft.com/office/officeart/2005/8/layout/hierarchy1" loCatId="hierarchy" qsTypeId="urn:microsoft.com/office/officeart/2005/8/quickstyle/simple3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C52D958F-026B-4BD1-841A-C62A10E50CB0}">
      <dgm:prSet custT="1"/>
      <dgm:spPr/>
      <dgm:t>
        <a:bodyPr/>
        <a:lstStyle/>
        <a:p>
          <a:r>
            <a:rPr lang="en-US" sz="1600" b="1" dirty="0"/>
            <a:t>RQ1: Is cognitive load in technical interviews detectable through eye-tracking?</a:t>
          </a:r>
          <a:endParaRPr lang="en-US" sz="1600" dirty="0"/>
        </a:p>
      </dgm:t>
    </dgm:pt>
    <dgm:pt modelId="{A0B6DF94-786B-4A73-9350-0B1735F6FC11}" type="parTrans" cxnId="{EEC31ED7-7273-4E49-92DD-8CE42DE00578}">
      <dgm:prSet/>
      <dgm:spPr/>
      <dgm:t>
        <a:bodyPr/>
        <a:lstStyle/>
        <a:p>
          <a:endParaRPr lang="en-US"/>
        </a:p>
      </dgm:t>
    </dgm:pt>
    <dgm:pt modelId="{FC7ED949-FF6F-43B7-B2DA-0F998041F926}" type="sibTrans" cxnId="{EEC31ED7-7273-4E49-92DD-8CE42DE00578}">
      <dgm:prSet/>
      <dgm:spPr/>
      <dgm:t>
        <a:bodyPr/>
        <a:lstStyle/>
        <a:p>
          <a:endParaRPr lang="en-US"/>
        </a:p>
      </dgm:t>
    </dgm:pt>
    <dgm:pt modelId="{E8A262AA-92B0-4A3B-8474-87CE6177E94F}">
      <dgm:prSet/>
      <dgm:spPr/>
      <dgm:t>
        <a:bodyPr/>
        <a:lstStyle/>
        <a:p>
          <a:r>
            <a:rPr lang="en-US"/>
            <a:t>Hypothesized that the whiteboard interview is more stressful</a:t>
          </a:r>
        </a:p>
      </dgm:t>
    </dgm:pt>
    <dgm:pt modelId="{BC235F02-B4B1-4889-AF4C-5135CE4DA4CC}" type="parTrans" cxnId="{80DC7DBB-BDF1-4917-A2C3-F2E938837500}">
      <dgm:prSet/>
      <dgm:spPr/>
      <dgm:t>
        <a:bodyPr/>
        <a:lstStyle/>
        <a:p>
          <a:endParaRPr lang="en-US"/>
        </a:p>
      </dgm:t>
    </dgm:pt>
    <dgm:pt modelId="{A44805A8-F3DC-4542-894A-8578E3D98A15}" type="sibTrans" cxnId="{80DC7DBB-BDF1-4917-A2C3-F2E938837500}">
      <dgm:prSet/>
      <dgm:spPr/>
      <dgm:t>
        <a:bodyPr/>
        <a:lstStyle/>
        <a:p>
          <a:endParaRPr lang="en-US"/>
        </a:p>
      </dgm:t>
    </dgm:pt>
    <dgm:pt modelId="{A7895BAB-1920-434A-990B-7BD61C9E15B8}">
      <dgm:prSet/>
      <dgm:spPr/>
      <dgm:t>
        <a:bodyPr/>
        <a:lstStyle/>
        <a:p>
          <a:r>
            <a:rPr lang="en-US" dirty="0"/>
            <a:t>Surveyed our participants after taking the two tests to confirm our hypothesis</a:t>
          </a:r>
        </a:p>
      </dgm:t>
    </dgm:pt>
    <dgm:pt modelId="{31E53BE9-4888-437F-B0E1-1983D3028DE3}" type="parTrans" cxnId="{E7DD70E6-583F-4A28-A608-8DE1F84E1D2C}">
      <dgm:prSet/>
      <dgm:spPr/>
      <dgm:t>
        <a:bodyPr/>
        <a:lstStyle/>
        <a:p>
          <a:endParaRPr lang="en-US"/>
        </a:p>
      </dgm:t>
    </dgm:pt>
    <dgm:pt modelId="{3A6F8CDC-86D3-4186-B3A2-B52107158502}" type="sibTrans" cxnId="{E7DD70E6-583F-4A28-A608-8DE1F84E1D2C}">
      <dgm:prSet/>
      <dgm:spPr/>
      <dgm:t>
        <a:bodyPr/>
        <a:lstStyle/>
        <a:p>
          <a:endParaRPr lang="en-US"/>
        </a:p>
      </dgm:t>
    </dgm:pt>
    <dgm:pt modelId="{E83A0124-C432-4235-90B8-D729884FFF10}">
      <dgm:prSet/>
      <dgm:spPr/>
      <dgm:t>
        <a:bodyPr/>
        <a:lstStyle/>
        <a:p>
          <a:r>
            <a:rPr lang="en-US" dirty="0"/>
            <a:t>Labelling the data based on the settings</a:t>
          </a:r>
        </a:p>
      </dgm:t>
    </dgm:pt>
    <dgm:pt modelId="{24F1E927-177E-42C0-AF32-9793D8D5B049}" type="parTrans" cxnId="{67AF548E-C7FE-4968-B81D-5AD303819624}">
      <dgm:prSet/>
      <dgm:spPr/>
      <dgm:t>
        <a:bodyPr/>
        <a:lstStyle/>
        <a:p>
          <a:endParaRPr lang="en-US"/>
        </a:p>
      </dgm:t>
    </dgm:pt>
    <dgm:pt modelId="{7421CA92-A9F6-41BC-9359-F2817EB10361}" type="sibTrans" cxnId="{67AF548E-C7FE-4968-B81D-5AD303819624}">
      <dgm:prSet/>
      <dgm:spPr/>
      <dgm:t>
        <a:bodyPr/>
        <a:lstStyle/>
        <a:p>
          <a:endParaRPr lang="en-US"/>
        </a:p>
      </dgm:t>
    </dgm:pt>
    <dgm:pt modelId="{A1386B4E-DF2E-4BA4-BD30-8D659DA90DDB}">
      <dgm:prSet/>
      <dgm:spPr/>
      <dgm:t>
        <a:bodyPr/>
        <a:lstStyle/>
        <a:p>
          <a:r>
            <a:rPr lang="en-US" dirty="0"/>
            <a:t>Applying classification algorithms on labeled data</a:t>
          </a:r>
        </a:p>
        <a:p>
          <a:endParaRPr lang="en-US" dirty="0"/>
        </a:p>
      </dgm:t>
    </dgm:pt>
    <dgm:pt modelId="{AB8BD1EB-C42E-4FF6-B8D8-4DE18F0D7DFA}" type="parTrans" cxnId="{29ADE212-74CC-4F73-9D60-56934B1CB54D}">
      <dgm:prSet/>
      <dgm:spPr/>
      <dgm:t>
        <a:bodyPr/>
        <a:lstStyle/>
        <a:p>
          <a:endParaRPr lang="en-US"/>
        </a:p>
      </dgm:t>
    </dgm:pt>
    <dgm:pt modelId="{3137DAC3-FB4A-4D26-813A-42D9C67131A9}" type="sibTrans" cxnId="{29ADE212-74CC-4F73-9D60-56934B1CB54D}">
      <dgm:prSet/>
      <dgm:spPr/>
      <dgm:t>
        <a:bodyPr/>
        <a:lstStyle/>
        <a:p>
          <a:endParaRPr lang="en-US"/>
        </a:p>
      </dgm:t>
    </dgm:pt>
    <dgm:pt modelId="{86A23102-BB66-468A-98D7-94B592660472}" type="pres">
      <dgm:prSet presAssocID="{32C45E46-D8BD-451A-8D00-F3AFCA65AC1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15FE458-32D6-4BA8-AC83-77E2E7E8E134}" type="pres">
      <dgm:prSet presAssocID="{C52D958F-026B-4BD1-841A-C62A10E50CB0}" presName="hierRoot1" presStyleCnt="0"/>
      <dgm:spPr/>
    </dgm:pt>
    <dgm:pt modelId="{C804D441-D45A-46D7-B392-7629246957F4}" type="pres">
      <dgm:prSet presAssocID="{C52D958F-026B-4BD1-841A-C62A10E50CB0}" presName="composite" presStyleCnt="0"/>
      <dgm:spPr/>
    </dgm:pt>
    <dgm:pt modelId="{30166143-8D7F-4ED6-BE29-BDCDB9BBB3FB}" type="pres">
      <dgm:prSet presAssocID="{C52D958F-026B-4BD1-841A-C62A10E50CB0}" presName="background" presStyleLbl="node0" presStyleIdx="0" presStyleCnt="1"/>
      <dgm:spPr/>
    </dgm:pt>
    <dgm:pt modelId="{4065C029-8C64-442D-BE10-1EB6F710FD2C}" type="pres">
      <dgm:prSet presAssocID="{C52D958F-026B-4BD1-841A-C62A10E50CB0}" presName="text" presStyleLbl="fgAcc0" presStyleIdx="0" presStyleCnt="1" custScaleX="135649" custScaleY="109135">
        <dgm:presLayoutVars>
          <dgm:chPref val="3"/>
        </dgm:presLayoutVars>
      </dgm:prSet>
      <dgm:spPr/>
    </dgm:pt>
    <dgm:pt modelId="{A16ABB2D-FAEF-4948-B732-7C304E234339}" type="pres">
      <dgm:prSet presAssocID="{C52D958F-026B-4BD1-841A-C62A10E50CB0}" presName="hierChild2" presStyleCnt="0"/>
      <dgm:spPr/>
    </dgm:pt>
    <dgm:pt modelId="{C8B29FFA-C25D-48D4-B028-588AB001E88C}" type="pres">
      <dgm:prSet presAssocID="{BC235F02-B4B1-4889-AF4C-5135CE4DA4CC}" presName="Name10" presStyleLbl="parChTrans1D2" presStyleIdx="0" presStyleCnt="4"/>
      <dgm:spPr/>
    </dgm:pt>
    <dgm:pt modelId="{8ED28AF3-226F-47DE-84F3-4BD78E304A80}" type="pres">
      <dgm:prSet presAssocID="{E8A262AA-92B0-4A3B-8474-87CE6177E94F}" presName="hierRoot2" presStyleCnt="0"/>
      <dgm:spPr/>
    </dgm:pt>
    <dgm:pt modelId="{ABB952B8-C135-4748-A556-1FE9752794EF}" type="pres">
      <dgm:prSet presAssocID="{E8A262AA-92B0-4A3B-8474-87CE6177E94F}" presName="composite2" presStyleCnt="0"/>
      <dgm:spPr/>
    </dgm:pt>
    <dgm:pt modelId="{4ADC202D-3AF4-4361-8F6A-984B421A858F}" type="pres">
      <dgm:prSet presAssocID="{E8A262AA-92B0-4A3B-8474-87CE6177E94F}" presName="background2" presStyleLbl="node2" presStyleIdx="0" presStyleCnt="4"/>
      <dgm:spPr/>
    </dgm:pt>
    <dgm:pt modelId="{B41F6AA6-28A7-4878-B722-0C0E58ADB0DC}" type="pres">
      <dgm:prSet presAssocID="{E8A262AA-92B0-4A3B-8474-87CE6177E94F}" presName="text2" presStyleLbl="fgAcc2" presStyleIdx="0" presStyleCnt="4">
        <dgm:presLayoutVars>
          <dgm:chPref val="3"/>
        </dgm:presLayoutVars>
      </dgm:prSet>
      <dgm:spPr/>
    </dgm:pt>
    <dgm:pt modelId="{6B36F5AB-7AB0-4A5C-873B-30FA6E853158}" type="pres">
      <dgm:prSet presAssocID="{E8A262AA-92B0-4A3B-8474-87CE6177E94F}" presName="hierChild3" presStyleCnt="0"/>
      <dgm:spPr/>
    </dgm:pt>
    <dgm:pt modelId="{46AF7D97-9729-4B04-85C9-1DCBD07BE758}" type="pres">
      <dgm:prSet presAssocID="{31E53BE9-4888-437F-B0E1-1983D3028DE3}" presName="Name10" presStyleLbl="parChTrans1D2" presStyleIdx="1" presStyleCnt="4"/>
      <dgm:spPr/>
    </dgm:pt>
    <dgm:pt modelId="{3B2B9642-9876-4114-87DE-AC20B716BD01}" type="pres">
      <dgm:prSet presAssocID="{A7895BAB-1920-434A-990B-7BD61C9E15B8}" presName="hierRoot2" presStyleCnt="0"/>
      <dgm:spPr/>
    </dgm:pt>
    <dgm:pt modelId="{0F884B3F-2708-4D6A-B0FE-33ACC89E6F48}" type="pres">
      <dgm:prSet presAssocID="{A7895BAB-1920-434A-990B-7BD61C9E15B8}" presName="composite2" presStyleCnt="0"/>
      <dgm:spPr/>
    </dgm:pt>
    <dgm:pt modelId="{31447827-99A3-4AEE-8CEC-3B4396C3F90E}" type="pres">
      <dgm:prSet presAssocID="{A7895BAB-1920-434A-990B-7BD61C9E15B8}" presName="background2" presStyleLbl="node2" presStyleIdx="1" presStyleCnt="4"/>
      <dgm:spPr/>
    </dgm:pt>
    <dgm:pt modelId="{659C5E6B-2BD8-4FAB-8EC2-4A02F2633865}" type="pres">
      <dgm:prSet presAssocID="{A7895BAB-1920-434A-990B-7BD61C9E15B8}" presName="text2" presStyleLbl="fgAcc2" presStyleIdx="1" presStyleCnt="4">
        <dgm:presLayoutVars>
          <dgm:chPref val="3"/>
        </dgm:presLayoutVars>
      </dgm:prSet>
      <dgm:spPr/>
    </dgm:pt>
    <dgm:pt modelId="{501360A2-CADF-41B6-8554-293CEFEC65DD}" type="pres">
      <dgm:prSet presAssocID="{A7895BAB-1920-434A-990B-7BD61C9E15B8}" presName="hierChild3" presStyleCnt="0"/>
      <dgm:spPr/>
    </dgm:pt>
    <dgm:pt modelId="{E0B46318-C7A0-4839-BEF4-D5C5380E8D74}" type="pres">
      <dgm:prSet presAssocID="{24F1E927-177E-42C0-AF32-9793D8D5B049}" presName="Name10" presStyleLbl="parChTrans1D2" presStyleIdx="2" presStyleCnt="4"/>
      <dgm:spPr/>
    </dgm:pt>
    <dgm:pt modelId="{E8F2D918-CFC8-4744-8A71-2C5A4E8D5B80}" type="pres">
      <dgm:prSet presAssocID="{E83A0124-C432-4235-90B8-D729884FFF10}" presName="hierRoot2" presStyleCnt="0"/>
      <dgm:spPr/>
    </dgm:pt>
    <dgm:pt modelId="{728976D0-7FFD-4108-943B-F2B75B673470}" type="pres">
      <dgm:prSet presAssocID="{E83A0124-C432-4235-90B8-D729884FFF10}" presName="composite2" presStyleCnt="0"/>
      <dgm:spPr/>
    </dgm:pt>
    <dgm:pt modelId="{45339E06-3AEA-40D1-B516-D904FFA4FAE3}" type="pres">
      <dgm:prSet presAssocID="{E83A0124-C432-4235-90B8-D729884FFF10}" presName="background2" presStyleLbl="node2" presStyleIdx="2" presStyleCnt="4"/>
      <dgm:spPr/>
    </dgm:pt>
    <dgm:pt modelId="{1C4CB9EA-253D-4231-A27E-4F42A0E80795}" type="pres">
      <dgm:prSet presAssocID="{E83A0124-C432-4235-90B8-D729884FFF10}" presName="text2" presStyleLbl="fgAcc2" presStyleIdx="2" presStyleCnt="4">
        <dgm:presLayoutVars>
          <dgm:chPref val="3"/>
        </dgm:presLayoutVars>
      </dgm:prSet>
      <dgm:spPr/>
    </dgm:pt>
    <dgm:pt modelId="{1A26B793-E3FC-478F-B8C2-0DA2DE19C4E2}" type="pres">
      <dgm:prSet presAssocID="{E83A0124-C432-4235-90B8-D729884FFF10}" presName="hierChild3" presStyleCnt="0"/>
      <dgm:spPr/>
    </dgm:pt>
    <dgm:pt modelId="{9087F1FA-49D9-4EFD-BC25-DC0747AEDEFF}" type="pres">
      <dgm:prSet presAssocID="{AB8BD1EB-C42E-4FF6-B8D8-4DE18F0D7DFA}" presName="Name10" presStyleLbl="parChTrans1D2" presStyleIdx="3" presStyleCnt="4"/>
      <dgm:spPr/>
    </dgm:pt>
    <dgm:pt modelId="{432FB811-13CB-45FE-9D6E-BE4ED27ED7E2}" type="pres">
      <dgm:prSet presAssocID="{A1386B4E-DF2E-4BA4-BD30-8D659DA90DDB}" presName="hierRoot2" presStyleCnt="0"/>
      <dgm:spPr/>
    </dgm:pt>
    <dgm:pt modelId="{C07CF53A-A004-430A-A9D1-2096F2EF2FFA}" type="pres">
      <dgm:prSet presAssocID="{A1386B4E-DF2E-4BA4-BD30-8D659DA90DDB}" presName="composite2" presStyleCnt="0"/>
      <dgm:spPr/>
    </dgm:pt>
    <dgm:pt modelId="{B62310DC-F584-439B-A006-BEC02DB8344E}" type="pres">
      <dgm:prSet presAssocID="{A1386B4E-DF2E-4BA4-BD30-8D659DA90DDB}" presName="background2" presStyleLbl="node2" presStyleIdx="3" presStyleCnt="4"/>
      <dgm:spPr/>
    </dgm:pt>
    <dgm:pt modelId="{3F17204D-7494-45CB-B682-B729BBDDBF85}" type="pres">
      <dgm:prSet presAssocID="{A1386B4E-DF2E-4BA4-BD30-8D659DA90DDB}" presName="text2" presStyleLbl="fgAcc2" presStyleIdx="3" presStyleCnt="4">
        <dgm:presLayoutVars>
          <dgm:chPref val="3"/>
        </dgm:presLayoutVars>
      </dgm:prSet>
      <dgm:spPr/>
    </dgm:pt>
    <dgm:pt modelId="{4B981572-508C-40EE-B039-8D652E16BFCD}" type="pres">
      <dgm:prSet presAssocID="{A1386B4E-DF2E-4BA4-BD30-8D659DA90DDB}" presName="hierChild3" presStyleCnt="0"/>
      <dgm:spPr/>
    </dgm:pt>
  </dgm:ptLst>
  <dgm:cxnLst>
    <dgm:cxn modelId="{17805808-05E5-467B-A51A-04732B0EF341}" type="presOf" srcId="{32C45E46-D8BD-451A-8D00-F3AFCA65AC12}" destId="{86A23102-BB66-468A-98D7-94B592660472}" srcOrd="0" destOrd="0" presId="urn:microsoft.com/office/officeart/2005/8/layout/hierarchy1"/>
    <dgm:cxn modelId="{CAD9660B-02F6-44A8-9BA9-1F1D5663A885}" type="presOf" srcId="{E83A0124-C432-4235-90B8-D729884FFF10}" destId="{1C4CB9EA-253D-4231-A27E-4F42A0E80795}" srcOrd="0" destOrd="0" presId="urn:microsoft.com/office/officeart/2005/8/layout/hierarchy1"/>
    <dgm:cxn modelId="{06D8830B-E34C-4AD0-A039-EA37D507C151}" type="presOf" srcId="{E8A262AA-92B0-4A3B-8474-87CE6177E94F}" destId="{B41F6AA6-28A7-4878-B722-0C0E58ADB0DC}" srcOrd="0" destOrd="0" presId="urn:microsoft.com/office/officeart/2005/8/layout/hierarchy1"/>
    <dgm:cxn modelId="{29ADE212-74CC-4F73-9D60-56934B1CB54D}" srcId="{C52D958F-026B-4BD1-841A-C62A10E50CB0}" destId="{A1386B4E-DF2E-4BA4-BD30-8D659DA90DDB}" srcOrd="3" destOrd="0" parTransId="{AB8BD1EB-C42E-4FF6-B8D8-4DE18F0D7DFA}" sibTransId="{3137DAC3-FB4A-4D26-813A-42D9C67131A9}"/>
    <dgm:cxn modelId="{C324156F-E4C2-4435-9AB3-E1E50919E73D}" type="presOf" srcId="{BC235F02-B4B1-4889-AF4C-5135CE4DA4CC}" destId="{C8B29FFA-C25D-48D4-B028-588AB001E88C}" srcOrd="0" destOrd="0" presId="urn:microsoft.com/office/officeart/2005/8/layout/hierarchy1"/>
    <dgm:cxn modelId="{67AF548E-C7FE-4968-B81D-5AD303819624}" srcId="{C52D958F-026B-4BD1-841A-C62A10E50CB0}" destId="{E83A0124-C432-4235-90B8-D729884FFF10}" srcOrd="2" destOrd="0" parTransId="{24F1E927-177E-42C0-AF32-9793D8D5B049}" sibTransId="{7421CA92-A9F6-41BC-9359-F2817EB10361}"/>
    <dgm:cxn modelId="{878EBFA6-24E8-45DA-BB28-D777CC6A597C}" type="presOf" srcId="{C52D958F-026B-4BD1-841A-C62A10E50CB0}" destId="{4065C029-8C64-442D-BE10-1EB6F710FD2C}" srcOrd="0" destOrd="0" presId="urn:microsoft.com/office/officeart/2005/8/layout/hierarchy1"/>
    <dgm:cxn modelId="{FB5862B4-0C99-4225-A737-4BCD72E75EAC}" type="presOf" srcId="{AB8BD1EB-C42E-4FF6-B8D8-4DE18F0D7DFA}" destId="{9087F1FA-49D9-4EFD-BC25-DC0747AEDEFF}" srcOrd="0" destOrd="0" presId="urn:microsoft.com/office/officeart/2005/8/layout/hierarchy1"/>
    <dgm:cxn modelId="{80DC7DBB-BDF1-4917-A2C3-F2E938837500}" srcId="{C52D958F-026B-4BD1-841A-C62A10E50CB0}" destId="{E8A262AA-92B0-4A3B-8474-87CE6177E94F}" srcOrd="0" destOrd="0" parTransId="{BC235F02-B4B1-4889-AF4C-5135CE4DA4CC}" sibTransId="{A44805A8-F3DC-4542-894A-8578E3D98A15}"/>
    <dgm:cxn modelId="{653D15BC-9EA4-4396-B219-096B81B2AEA5}" type="presOf" srcId="{A1386B4E-DF2E-4BA4-BD30-8D659DA90DDB}" destId="{3F17204D-7494-45CB-B682-B729BBDDBF85}" srcOrd="0" destOrd="0" presId="urn:microsoft.com/office/officeart/2005/8/layout/hierarchy1"/>
    <dgm:cxn modelId="{D06D08C6-A04A-46E8-8DF4-3948C4E5DB8C}" type="presOf" srcId="{A7895BAB-1920-434A-990B-7BD61C9E15B8}" destId="{659C5E6B-2BD8-4FAB-8EC2-4A02F2633865}" srcOrd="0" destOrd="0" presId="urn:microsoft.com/office/officeart/2005/8/layout/hierarchy1"/>
    <dgm:cxn modelId="{18B0ACD1-9973-41F1-8EEC-45257C82CDCB}" type="presOf" srcId="{31E53BE9-4888-437F-B0E1-1983D3028DE3}" destId="{46AF7D97-9729-4B04-85C9-1DCBD07BE758}" srcOrd="0" destOrd="0" presId="urn:microsoft.com/office/officeart/2005/8/layout/hierarchy1"/>
    <dgm:cxn modelId="{EEC31ED7-7273-4E49-92DD-8CE42DE00578}" srcId="{32C45E46-D8BD-451A-8D00-F3AFCA65AC12}" destId="{C52D958F-026B-4BD1-841A-C62A10E50CB0}" srcOrd="0" destOrd="0" parTransId="{A0B6DF94-786B-4A73-9350-0B1735F6FC11}" sibTransId="{FC7ED949-FF6F-43B7-B2DA-0F998041F926}"/>
    <dgm:cxn modelId="{E7DD70E6-583F-4A28-A608-8DE1F84E1D2C}" srcId="{C52D958F-026B-4BD1-841A-C62A10E50CB0}" destId="{A7895BAB-1920-434A-990B-7BD61C9E15B8}" srcOrd="1" destOrd="0" parTransId="{31E53BE9-4888-437F-B0E1-1983D3028DE3}" sibTransId="{3A6F8CDC-86D3-4186-B3A2-B52107158502}"/>
    <dgm:cxn modelId="{844434F0-6FDA-4A85-BAC6-EF5251B40CD9}" type="presOf" srcId="{24F1E927-177E-42C0-AF32-9793D8D5B049}" destId="{E0B46318-C7A0-4839-BEF4-D5C5380E8D74}" srcOrd="0" destOrd="0" presId="urn:microsoft.com/office/officeart/2005/8/layout/hierarchy1"/>
    <dgm:cxn modelId="{312C66ED-AE71-44E7-9E8A-A66B638185B1}" type="presParOf" srcId="{86A23102-BB66-468A-98D7-94B592660472}" destId="{B15FE458-32D6-4BA8-AC83-77E2E7E8E134}" srcOrd="0" destOrd="0" presId="urn:microsoft.com/office/officeart/2005/8/layout/hierarchy1"/>
    <dgm:cxn modelId="{4BABFD64-165E-4388-BF9A-BBAB6329FEBB}" type="presParOf" srcId="{B15FE458-32D6-4BA8-AC83-77E2E7E8E134}" destId="{C804D441-D45A-46D7-B392-7629246957F4}" srcOrd="0" destOrd="0" presId="urn:microsoft.com/office/officeart/2005/8/layout/hierarchy1"/>
    <dgm:cxn modelId="{9941D629-B2E1-457E-987E-532B21C4BAC3}" type="presParOf" srcId="{C804D441-D45A-46D7-B392-7629246957F4}" destId="{30166143-8D7F-4ED6-BE29-BDCDB9BBB3FB}" srcOrd="0" destOrd="0" presId="urn:microsoft.com/office/officeart/2005/8/layout/hierarchy1"/>
    <dgm:cxn modelId="{553CAD2A-B62E-4AD3-A698-1C80F68B863F}" type="presParOf" srcId="{C804D441-D45A-46D7-B392-7629246957F4}" destId="{4065C029-8C64-442D-BE10-1EB6F710FD2C}" srcOrd="1" destOrd="0" presId="urn:microsoft.com/office/officeart/2005/8/layout/hierarchy1"/>
    <dgm:cxn modelId="{1B9A8140-748E-4456-AC06-5D4EFB011FF0}" type="presParOf" srcId="{B15FE458-32D6-4BA8-AC83-77E2E7E8E134}" destId="{A16ABB2D-FAEF-4948-B732-7C304E234339}" srcOrd="1" destOrd="0" presId="urn:microsoft.com/office/officeart/2005/8/layout/hierarchy1"/>
    <dgm:cxn modelId="{B9D057DF-BFF3-4EDC-BF12-F4E6F94B1513}" type="presParOf" srcId="{A16ABB2D-FAEF-4948-B732-7C304E234339}" destId="{C8B29FFA-C25D-48D4-B028-588AB001E88C}" srcOrd="0" destOrd="0" presId="urn:microsoft.com/office/officeart/2005/8/layout/hierarchy1"/>
    <dgm:cxn modelId="{2D0F8FA4-F826-42EB-B46A-C2A31709940A}" type="presParOf" srcId="{A16ABB2D-FAEF-4948-B732-7C304E234339}" destId="{8ED28AF3-226F-47DE-84F3-4BD78E304A80}" srcOrd="1" destOrd="0" presId="urn:microsoft.com/office/officeart/2005/8/layout/hierarchy1"/>
    <dgm:cxn modelId="{76434596-D3FE-46AA-8E71-8F0004554C04}" type="presParOf" srcId="{8ED28AF3-226F-47DE-84F3-4BD78E304A80}" destId="{ABB952B8-C135-4748-A556-1FE9752794EF}" srcOrd="0" destOrd="0" presId="urn:microsoft.com/office/officeart/2005/8/layout/hierarchy1"/>
    <dgm:cxn modelId="{ECD3444D-7D1D-447F-A288-3C2B8BBA4C41}" type="presParOf" srcId="{ABB952B8-C135-4748-A556-1FE9752794EF}" destId="{4ADC202D-3AF4-4361-8F6A-984B421A858F}" srcOrd="0" destOrd="0" presId="urn:microsoft.com/office/officeart/2005/8/layout/hierarchy1"/>
    <dgm:cxn modelId="{22352A95-4B27-4E37-8993-0BEE9F2A76B7}" type="presParOf" srcId="{ABB952B8-C135-4748-A556-1FE9752794EF}" destId="{B41F6AA6-28A7-4878-B722-0C0E58ADB0DC}" srcOrd="1" destOrd="0" presId="urn:microsoft.com/office/officeart/2005/8/layout/hierarchy1"/>
    <dgm:cxn modelId="{8A435E1F-DF97-449D-9D18-83EC641CD205}" type="presParOf" srcId="{8ED28AF3-226F-47DE-84F3-4BD78E304A80}" destId="{6B36F5AB-7AB0-4A5C-873B-30FA6E853158}" srcOrd="1" destOrd="0" presId="urn:microsoft.com/office/officeart/2005/8/layout/hierarchy1"/>
    <dgm:cxn modelId="{513900E2-B79B-4931-8E04-6372205D8FB5}" type="presParOf" srcId="{A16ABB2D-FAEF-4948-B732-7C304E234339}" destId="{46AF7D97-9729-4B04-85C9-1DCBD07BE758}" srcOrd="2" destOrd="0" presId="urn:microsoft.com/office/officeart/2005/8/layout/hierarchy1"/>
    <dgm:cxn modelId="{10BB47F3-86C5-4874-9921-0D68E123E9CE}" type="presParOf" srcId="{A16ABB2D-FAEF-4948-B732-7C304E234339}" destId="{3B2B9642-9876-4114-87DE-AC20B716BD01}" srcOrd="3" destOrd="0" presId="urn:microsoft.com/office/officeart/2005/8/layout/hierarchy1"/>
    <dgm:cxn modelId="{6EAAFEAD-FAF1-419B-86A1-78D0AEC47889}" type="presParOf" srcId="{3B2B9642-9876-4114-87DE-AC20B716BD01}" destId="{0F884B3F-2708-4D6A-B0FE-33ACC89E6F48}" srcOrd="0" destOrd="0" presId="urn:microsoft.com/office/officeart/2005/8/layout/hierarchy1"/>
    <dgm:cxn modelId="{04C4CEDC-F5A3-4594-B0E3-6ABA9D1269E7}" type="presParOf" srcId="{0F884B3F-2708-4D6A-B0FE-33ACC89E6F48}" destId="{31447827-99A3-4AEE-8CEC-3B4396C3F90E}" srcOrd="0" destOrd="0" presId="urn:microsoft.com/office/officeart/2005/8/layout/hierarchy1"/>
    <dgm:cxn modelId="{43196976-EE61-4F68-B1DD-CB75BC267DFD}" type="presParOf" srcId="{0F884B3F-2708-4D6A-B0FE-33ACC89E6F48}" destId="{659C5E6B-2BD8-4FAB-8EC2-4A02F2633865}" srcOrd="1" destOrd="0" presId="urn:microsoft.com/office/officeart/2005/8/layout/hierarchy1"/>
    <dgm:cxn modelId="{438E19E8-C9CA-454C-A357-41BDCF0E5818}" type="presParOf" srcId="{3B2B9642-9876-4114-87DE-AC20B716BD01}" destId="{501360A2-CADF-41B6-8554-293CEFEC65DD}" srcOrd="1" destOrd="0" presId="urn:microsoft.com/office/officeart/2005/8/layout/hierarchy1"/>
    <dgm:cxn modelId="{15EA2172-6672-4AB7-B039-D586DA38D1D0}" type="presParOf" srcId="{A16ABB2D-FAEF-4948-B732-7C304E234339}" destId="{E0B46318-C7A0-4839-BEF4-D5C5380E8D74}" srcOrd="4" destOrd="0" presId="urn:microsoft.com/office/officeart/2005/8/layout/hierarchy1"/>
    <dgm:cxn modelId="{F0555198-586E-47FF-8652-61D5C7915A31}" type="presParOf" srcId="{A16ABB2D-FAEF-4948-B732-7C304E234339}" destId="{E8F2D918-CFC8-4744-8A71-2C5A4E8D5B80}" srcOrd="5" destOrd="0" presId="urn:microsoft.com/office/officeart/2005/8/layout/hierarchy1"/>
    <dgm:cxn modelId="{6AAFFB53-6B1F-405A-AAA4-2F18DD9DCB58}" type="presParOf" srcId="{E8F2D918-CFC8-4744-8A71-2C5A4E8D5B80}" destId="{728976D0-7FFD-4108-943B-F2B75B673470}" srcOrd="0" destOrd="0" presId="urn:microsoft.com/office/officeart/2005/8/layout/hierarchy1"/>
    <dgm:cxn modelId="{7D6FE2D1-26EC-4A8E-A411-326E341D58B5}" type="presParOf" srcId="{728976D0-7FFD-4108-943B-F2B75B673470}" destId="{45339E06-3AEA-40D1-B516-D904FFA4FAE3}" srcOrd="0" destOrd="0" presId="urn:microsoft.com/office/officeart/2005/8/layout/hierarchy1"/>
    <dgm:cxn modelId="{81A89220-1F04-4260-8771-F511D6C47111}" type="presParOf" srcId="{728976D0-7FFD-4108-943B-F2B75B673470}" destId="{1C4CB9EA-253D-4231-A27E-4F42A0E80795}" srcOrd="1" destOrd="0" presId="urn:microsoft.com/office/officeart/2005/8/layout/hierarchy1"/>
    <dgm:cxn modelId="{931B8D52-9C94-40B6-BAB3-C65446319AB3}" type="presParOf" srcId="{E8F2D918-CFC8-4744-8A71-2C5A4E8D5B80}" destId="{1A26B793-E3FC-478F-B8C2-0DA2DE19C4E2}" srcOrd="1" destOrd="0" presId="urn:microsoft.com/office/officeart/2005/8/layout/hierarchy1"/>
    <dgm:cxn modelId="{6102D8DF-08CA-42FB-933A-1D638CA97EEA}" type="presParOf" srcId="{A16ABB2D-FAEF-4948-B732-7C304E234339}" destId="{9087F1FA-49D9-4EFD-BC25-DC0747AEDEFF}" srcOrd="6" destOrd="0" presId="urn:microsoft.com/office/officeart/2005/8/layout/hierarchy1"/>
    <dgm:cxn modelId="{896AB6D0-C2EE-40E6-A430-3D812DB8A972}" type="presParOf" srcId="{A16ABB2D-FAEF-4948-B732-7C304E234339}" destId="{432FB811-13CB-45FE-9D6E-BE4ED27ED7E2}" srcOrd="7" destOrd="0" presId="urn:microsoft.com/office/officeart/2005/8/layout/hierarchy1"/>
    <dgm:cxn modelId="{428A7435-B1B0-4E72-8A79-416A6FA31143}" type="presParOf" srcId="{432FB811-13CB-45FE-9D6E-BE4ED27ED7E2}" destId="{C07CF53A-A004-430A-A9D1-2096F2EF2FFA}" srcOrd="0" destOrd="0" presId="urn:microsoft.com/office/officeart/2005/8/layout/hierarchy1"/>
    <dgm:cxn modelId="{26ED8914-7159-422A-9D60-DE654984D8F8}" type="presParOf" srcId="{C07CF53A-A004-430A-A9D1-2096F2EF2FFA}" destId="{B62310DC-F584-439B-A006-BEC02DB8344E}" srcOrd="0" destOrd="0" presId="urn:microsoft.com/office/officeart/2005/8/layout/hierarchy1"/>
    <dgm:cxn modelId="{668970E5-B185-4800-A2C2-6CBC7B7116D8}" type="presParOf" srcId="{C07CF53A-A004-430A-A9D1-2096F2EF2FFA}" destId="{3F17204D-7494-45CB-B682-B729BBDDBF85}" srcOrd="1" destOrd="0" presId="urn:microsoft.com/office/officeart/2005/8/layout/hierarchy1"/>
    <dgm:cxn modelId="{7912C653-DC29-4E78-A278-E01B82135B13}" type="presParOf" srcId="{432FB811-13CB-45FE-9D6E-BE4ED27ED7E2}" destId="{4B981572-508C-40EE-B039-8D652E16BFC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5B47E6-8803-4A89-AE28-8679CCD2FB3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CFCEFF8-DFF5-4FC3-998C-1A7F88BF907F}">
      <dgm:prSet custT="1"/>
      <dgm:spPr/>
      <dgm:t>
        <a:bodyPr/>
        <a:lstStyle/>
        <a:p>
          <a:r>
            <a:rPr lang="en-US" sz="1600" b="1" dirty="0"/>
            <a:t>RQ2: Which eye-tracking measurements are predictive of cognitive load?</a:t>
          </a:r>
          <a:endParaRPr lang="en-US" sz="1600" dirty="0"/>
        </a:p>
      </dgm:t>
    </dgm:pt>
    <dgm:pt modelId="{3D4DF9BD-35A4-42EE-B7BB-0927D590BABB}" type="parTrans" cxnId="{FB2B48B1-2551-4087-8E5B-E7427A469FDD}">
      <dgm:prSet/>
      <dgm:spPr/>
      <dgm:t>
        <a:bodyPr/>
        <a:lstStyle/>
        <a:p>
          <a:endParaRPr lang="en-US"/>
        </a:p>
      </dgm:t>
    </dgm:pt>
    <dgm:pt modelId="{14FDFA4B-2A03-467F-A3E5-F9B6E4E62834}" type="sibTrans" cxnId="{FB2B48B1-2551-4087-8E5B-E7427A469FDD}">
      <dgm:prSet/>
      <dgm:spPr/>
      <dgm:t>
        <a:bodyPr/>
        <a:lstStyle/>
        <a:p>
          <a:endParaRPr lang="en-US"/>
        </a:p>
      </dgm:t>
    </dgm:pt>
    <dgm:pt modelId="{6CC7CBCF-D2C6-49A4-8A22-6E13112A0776}">
      <dgm:prSet/>
      <dgm:spPr/>
      <dgm:t>
        <a:bodyPr/>
        <a:lstStyle/>
        <a:p>
          <a:r>
            <a:rPr lang="en-US" dirty="0"/>
            <a:t>After answering RQ1, we can highlight those eye-tracking measurements correlated to the labelling of the data</a:t>
          </a:r>
        </a:p>
      </dgm:t>
    </dgm:pt>
    <dgm:pt modelId="{69380BC2-6805-4AF3-9F57-C578504877F9}" type="parTrans" cxnId="{06C5767B-CC1D-45DD-A37B-F948455E45E9}">
      <dgm:prSet/>
      <dgm:spPr/>
      <dgm:t>
        <a:bodyPr/>
        <a:lstStyle/>
        <a:p>
          <a:endParaRPr lang="en-US"/>
        </a:p>
      </dgm:t>
    </dgm:pt>
    <dgm:pt modelId="{E16D6BFE-FE10-4139-B9ED-420AF39F27B7}" type="sibTrans" cxnId="{06C5767B-CC1D-45DD-A37B-F948455E45E9}">
      <dgm:prSet/>
      <dgm:spPr/>
      <dgm:t>
        <a:bodyPr/>
        <a:lstStyle/>
        <a:p>
          <a:endParaRPr lang="en-US"/>
        </a:p>
      </dgm:t>
    </dgm:pt>
    <dgm:pt modelId="{2253587A-1F9F-400E-A37F-E95E073F7A62}">
      <dgm:prSet/>
      <dgm:spPr/>
      <dgm:t>
        <a:bodyPr/>
        <a:lstStyle/>
        <a:p>
          <a:r>
            <a:rPr lang="en-US" dirty="0"/>
            <a:t>To answer RQ3, we can focus more on the measurements which the literature shows to be effective. More specifically, saccade and visual intake</a:t>
          </a:r>
        </a:p>
      </dgm:t>
    </dgm:pt>
    <dgm:pt modelId="{CF03B80B-D4BE-4969-993A-3D2D93446F2B}" type="parTrans" cxnId="{ACD9AC65-AD5E-4EC6-AFD0-9BC1E0E1FB25}">
      <dgm:prSet/>
      <dgm:spPr/>
      <dgm:t>
        <a:bodyPr/>
        <a:lstStyle/>
        <a:p>
          <a:endParaRPr lang="en-US"/>
        </a:p>
      </dgm:t>
    </dgm:pt>
    <dgm:pt modelId="{ADB7E141-65ED-49C4-B0AB-7FE90BFBA1F1}" type="sibTrans" cxnId="{ACD9AC65-AD5E-4EC6-AFD0-9BC1E0E1FB25}">
      <dgm:prSet/>
      <dgm:spPr/>
      <dgm:t>
        <a:bodyPr/>
        <a:lstStyle/>
        <a:p>
          <a:endParaRPr lang="en-US"/>
        </a:p>
      </dgm:t>
    </dgm:pt>
    <dgm:pt modelId="{B804A50A-B6F5-45C3-97D2-8936D3E1F0CB}" type="pres">
      <dgm:prSet presAssocID="{B15B47E6-8803-4A89-AE28-8679CCD2FB3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01D80E0-57C1-4881-9BE5-CFDA74887D07}" type="pres">
      <dgm:prSet presAssocID="{CCFCEFF8-DFF5-4FC3-998C-1A7F88BF907F}" presName="hierRoot1" presStyleCnt="0"/>
      <dgm:spPr/>
    </dgm:pt>
    <dgm:pt modelId="{406BE2C2-E022-4959-A939-5D0711DE9854}" type="pres">
      <dgm:prSet presAssocID="{CCFCEFF8-DFF5-4FC3-998C-1A7F88BF907F}" presName="composite" presStyleCnt="0"/>
      <dgm:spPr/>
    </dgm:pt>
    <dgm:pt modelId="{9C4FA182-6ECB-4523-9876-D65DD2C57849}" type="pres">
      <dgm:prSet presAssocID="{CCFCEFF8-DFF5-4FC3-998C-1A7F88BF907F}" presName="background" presStyleLbl="node0" presStyleIdx="0" presStyleCnt="1"/>
      <dgm:spPr/>
    </dgm:pt>
    <dgm:pt modelId="{8763BB09-A7C6-4BB8-AF77-6D7A94ECFD93}" type="pres">
      <dgm:prSet presAssocID="{CCFCEFF8-DFF5-4FC3-998C-1A7F88BF907F}" presName="text" presStyleLbl="fgAcc0" presStyleIdx="0" presStyleCnt="1">
        <dgm:presLayoutVars>
          <dgm:chPref val="3"/>
        </dgm:presLayoutVars>
      </dgm:prSet>
      <dgm:spPr/>
    </dgm:pt>
    <dgm:pt modelId="{C371948D-F22C-4E0D-91BD-48E37F79A46D}" type="pres">
      <dgm:prSet presAssocID="{CCFCEFF8-DFF5-4FC3-998C-1A7F88BF907F}" presName="hierChild2" presStyleCnt="0"/>
      <dgm:spPr/>
    </dgm:pt>
    <dgm:pt modelId="{9BB6FAE0-2B95-422B-ACC6-106BE2FC7FB0}" type="pres">
      <dgm:prSet presAssocID="{69380BC2-6805-4AF3-9F57-C578504877F9}" presName="Name10" presStyleLbl="parChTrans1D2" presStyleIdx="0" presStyleCnt="2"/>
      <dgm:spPr/>
    </dgm:pt>
    <dgm:pt modelId="{7BCE8921-8428-4F18-8592-710B2449F048}" type="pres">
      <dgm:prSet presAssocID="{6CC7CBCF-D2C6-49A4-8A22-6E13112A0776}" presName="hierRoot2" presStyleCnt="0"/>
      <dgm:spPr/>
    </dgm:pt>
    <dgm:pt modelId="{EE1CE78D-87DF-4182-BC60-5192F5B37112}" type="pres">
      <dgm:prSet presAssocID="{6CC7CBCF-D2C6-49A4-8A22-6E13112A0776}" presName="composite2" presStyleCnt="0"/>
      <dgm:spPr/>
    </dgm:pt>
    <dgm:pt modelId="{6797A872-9F85-4B3D-9BD0-BC095B3802FA}" type="pres">
      <dgm:prSet presAssocID="{6CC7CBCF-D2C6-49A4-8A22-6E13112A0776}" presName="background2" presStyleLbl="node2" presStyleIdx="0" presStyleCnt="2"/>
      <dgm:spPr/>
    </dgm:pt>
    <dgm:pt modelId="{714E3051-C458-4623-BB13-B9FA5D4BCE18}" type="pres">
      <dgm:prSet presAssocID="{6CC7CBCF-D2C6-49A4-8A22-6E13112A0776}" presName="text2" presStyleLbl="fgAcc2" presStyleIdx="0" presStyleCnt="2" custScaleX="135027">
        <dgm:presLayoutVars>
          <dgm:chPref val="3"/>
        </dgm:presLayoutVars>
      </dgm:prSet>
      <dgm:spPr/>
    </dgm:pt>
    <dgm:pt modelId="{15811B94-7F23-4594-855D-B9C417AB272E}" type="pres">
      <dgm:prSet presAssocID="{6CC7CBCF-D2C6-49A4-8A22-6E13112A0776}" presName="hierChild3" presStyleCnt="0"/>
      <dgm:spPr/>
    </dgm:pt>
    <dgm:pt modelId="{FAE3DBD7-A860-42B7-A2C2-F6A05FAE57D7}" type="pres">
      <dgm:prSet presAssocID="{CF03B80B-D4BE-4969-993A-3D2D93446F2B}" presName="Name10" presStyleLbl="parChTrans1D2" presStyleIdx="1" presStyleCnt="2"/>
      <dgm:spPr/>
    </dgm:pt>
    <dgm:pt modelId="{351592FD-CD74-432A-B25C-271041FCC3AD}" type="pres">
      <dgm:prSet presAssocID="{2253587A-1F9F-400E-A37F-E95E073F7A62}" presName="hierRoot2" presStyleCnt="0"/>
      <dgm:spPr/>
    </dgm:pt>
    <dgm:pt modelId="{CBBCB948-56DE-4CC0-9860-33FEFC956A41}" type="pres">
      <dgm:prSet presAssocID="{2253587A-1F9F-400E-A37F-E95E073F7A62}" presName="composite2" presStyleCnt="0"/>
      <dgm:spPr/>
    </dgm:pt>
    <dgm:pt modelId="{DA08E2CD-AF7A-4BF2-B313-632266698F91}" type="pres">
      <dgm:prSet presAssocID="{2253587A-1F9F-400E-A37F-E95E073F7A62}" presName="background2" presStyleLbl="node2" presStyleIdx="1" presStyleCnt="2"/>
      <dgm:spPr/>
    </dgm:pt>
    <dgm:pt modelId="{38D6BD41-E3E5-4C0F-9DE5-6DCAD67EF543}" type="pres">
      <dgm:prSet presAssocID="{2253587A-1F9F-400E-A37F-E95E073F7A62}" presName="text2" presStyleLbl="fgAcc2" presStyleIdx="1" presStyleCnt="2" custScaleX="133885">
        <dgm:presLayoutVars>
          <dgm:chPref val="3"/>
        </dgm:presLayoutVars>
      </dgm:prSet>
      <dgm:spPr/>
    </dgm:pt>
    <dgm:pt modelId="{1F11AD75-2CFE-4D18-9C54-1FFC0975B399}" type="pres">
      <dgm:prSet presAssocID="{2253587A-1F9F-400E-A37F-E95E073F7A62}" presName="hierChild3" presStyleCnt="0"/>
      <dgm:spPr/>
    </dgm:pt>
  </dgm:ptLst>
  <dgm:cxnLst>
    <dgm:cxn modelId="{CCA47E13-BC01-4861-B064-CD6E171D389A}" type="presOf" srcId="{CF03B80B-D4BE-4969-993A-3D2D93446F2B}" destId="{FAE3DBD7-A860-42B7-A2C2-F6A05FAE57D7}" srcOrd="0" destOrd="0" presId="urn:microsoft.com/office/officeart/2005/8/layout/hierarchy1"/>
    <dgm:cxn modelId="{7DBE9D61-CE8F-4B7A-BB49-D87997546AD4}" type="presOf" srcId="{69380BC2-6805-4AF3-9F57-C578504877F9}" destId="{9BB6FAE0-2B95-422B-ACC6-106BE2FC7FB0}" srcOrd="0" destOrd="0" presId="urn:microsoft.com/office/officeart/2005/8/layout/hierarchy1"/>
    <dgm:cxn modelId="{ACD9AC65-AD5E-4EC6-AFD0-9BC1E0E1FB25}" srcId="{CCFCEFF8-DFF5-4FC3-998C-1A7F88BF907F}" destId="{2253587A-1F9F-400E-A37F-E95E073F7A62}" srcOrd="1" destOrd="0" parTransId="{CF03B80B-D4BE-4969-993A-3D2D93446F2B}" sibTransId="{ADB7E141-65ED-49C4-B0AB-7FE90BFBA1F1}"/>
    <dgm:cxn modelId="{57C60770-B49C-4D3B-9FDF-E1E3848D2BFC}" type="presOf" srcId="{2253587A-1F9F-400E-A37F-E95E073F7A62}" destId="{38D6BD41-E3E5-4C0F-9DE5-6DCAD67EF543}" srcOrd="0" destOrd="0" presId="urn:microsoft.com/office/officeart/2005/8/layout/hierarchy1"/>
    <dgm:cxn modelId="{06C5767B-CC1D-45DD-A37B-F948455E45E9}" srcId="{CCFCEFF8-DFF5-4FC3-998C-1A7F88BF907F}" destId="{6CC7CBCF-D2C6-49A4-8A22-6E13112A0776}" srcOrd="0" destOrd="0" parTransId="{69380BC2-6805-4AF3-9F57-C578504877F9}" sibTransId="{E16D6BFE-FE10-4139-B9ED-420AF39F27B7}"/>
    <dgm:cxn modelId="{7CDE2D7C-603D-4719-95AF-B69ABE0C3102}" type="presOf" srcId="{6CC7CBCF-D2C6-49A4-8A22-6E13112A0776}" destId="{714E3051-C458-4623-BB13-B9FA5D4BCE18}" srcOrd="0" destOrd="0" presId="urn:microsoft.com/office/officeart/2005/8/layout/hierarchy1"/>
    <dgm:cxn modelId="{FB2B48B1-2551-4087-8E5B-E7427A469FDD}" srcId="{B15B47E6-8803-4A89-AE28-8679CCD2FB3A}" destId="{CCFCEFF8-DFF5-4FC3-998C-1A7F88BF907F}" srcOrd="0" destOrd="0" parTransId="{3D4DF9BD-35A4-42EE-B7BB-0927D590BABB}" sibTransId="{14FDFA4B-2A03-467F-A3E5-F9B6E4E62834}"/>
    <dgm:cxn modelId="{5828A3BA-6D9E-4661-BCA3-95AC096D43A1}" type="presOf" srcId="{CCFCEFF8-DFF5-4FC3-998C-1A7F88BF907F}" destId="{8763BB09-A7C6-4BB8-AF77-6D7A94ECFD93}" srcOrd="0" destOrd="0" presId="urn:microsoft.com/office/officeart/2005/8/layout/hierarchy1"/>
    <dgm:cxn modelId="{06734AC2-AAC3-4E0C-AC5B-0524235EBC86}" type="presOf" srcId="{B15B47E6-8803-4A89-AE28-8679CCD2FB3A}" destId="{B804A50A-B6F5-45C3-97D2-8936D3E1F0CB}" srcOrd="0" destOrd="0" presId="urn:microsoft.com/office/officeart/2005/8/layout/hierarchy1"/>
    <dgm:cxn modelId="{1430B6E7-DAE0-4E55-8BEB-A3A4BA4F3E56}" type="presParOf" srcId="{B804A50A-B6F5-45C3-97D2-8936D3E1F0CB}" destId="{201D80E0-57C1-4881-9BE5-CFDA74887D07}" srcOrd="0" destOrd="0" presId="urn:microsoft.com/office/officeart/2005/8/layout/hierarchy1"/>
    <dgm:cxn modelId="{3DC484E3-A812-4B1C-BD82-9D20E0ECEDDD}" type="presParOf" srcId="{201D80E0-57C1-4881-9BE5-CFDA74887D07}" destId="{406BE2C2-E022-4959-A939-5D0711DE9854}" srcOrd="0" destOrd="0" presId="urn:microsoft.com/office/officeart/2005/8/layout/hierarchy1"/>
    <dgm:cxn modelId="{32BB79B6-8061-495B-8AC2-FB1E2AFB623E}" type="presParOf" srcId="{406BE2C2-E022-4959-A939-5D0711DE9854}" destId="{9C4FA182-6ECB-4523-9876-D65DD2C57849}" srcOrd="0" destOrd="0" presId="urn:microsoft.com/office/officeart/2005/8/layout/hierarchy1"/>
    <dgm:cxn modelId="{2E10C7F2-8C31-400F-8C13-EE2266F3B980}" type="presParOf" srcId="{406BE2C2-E022-4959-A939-5D0711DE9854}" destId="{8763BB09-A7C6-4BB8-AF77-6D7A94ECFD93}" srcOrd="1" destOrd="0" presId="urn:microsoft.com/office/officeart/2005/8/layout/hierarchy1"/>
    <dgm:cxn modelId="{9B1E3D9D-FA5F-4176-B4FD-D5E8A742D6A5}" type="presParOf" srcId="{201D80E0-57C1-4881-9BE5-CFDA74887D07}" destId="{C371948D-F22C-4E0D-91BD-48E37F79A46D}" srcOrd="1" destOrd="0" presId="urn:microsoft.com/office/officeart/2005/8/layout/hierarchy1"/>
    <dgm:cxn modelId="{7BE31862-3887-4D11-A07D-1AE353CDC543}" type="presParOf" srcId="{C371948D-F22C-4E0D-91BD-48E37F79A46D}" destId="{9BB6FAE0-2B95-422B-ACC6-106BE2FC7FB0}" srcOrd="0" destOrd="0" presId="urn:microsoft.com/office/officeart/2005/8/layout/hierarchy1"/>
    <dgm:cxn modelId="{F5D0ABC3-B6B2-46AE-AE9C-12EDD32B9F2E}" type="presParOf" srcId="{C371948D-F22C-4E0D-91BD-48E37F79A46D}" destId="{7BCE8921-8428-4F18-8592-710B2449F048}" srcOrd="1" destOrd="0" presId="urn:microsoft.com/office/officeart/2005/8/layout/hierarchy1"/>
    <dgm:cxn modelId="{194E1125-108F-4E70-AB59-9512C7D55712}" type="presParOf" srcId="{7BCE8921-8428-4F18-8592-710B2449F048}" destId="{EE1CE78D-87DF-4182-BC60-5192F5B37112}" srcOrd="0" destOrd="0" presId="urn:microsoft.com/office/officeart/2005/8/layout/hierarchy1"/>
    <dgm:cxn modelId="{EDE767A0-4105-47B9-ABD3-8877C26ADC88}" type="presParOf" srcId="{EE1CE78D-87DF-4182-BC60-5192F5B37112}" destId="{6797A872-9F85-4B3D-9BD0-BC095B3802FA}" srcOrd="0" destOrd="0" presId="urn:microsoft.com/office/officeart/2005/8/layout/hierarchy1"/>
    <dgm:cxn modelId="{7DD50880-17A0-4DCB-81A5-31CF5BD8BA90}" type="presParOf" srcId="{EE1CE78D-87DF-4182-BC60-5192F5B37112}" destId="{714E3051-C458-4623-BB13-B9FA5D4BCE18}" srcOrd="1" destOrd="0" presId="urn:microsoft.com/office/officeart/2005/8/layout/hierarchy1"/>
    <dgm:cxn modelId="{95765FF2-2798-42DD-80F6-F06662AE5DDC}" type="presParOf" srcId="{7BCE8921-8428-4F18-8592-710B2449F048}" destId="{15811B94-7F23-4594-855D-B9C417AB272E}" srcOrd="1" destOrd="0" presId="urn:microsoft.com/office/officeart/2005/8/layout/hierarchy1"/>
    <dgm:cxn modelId="{1241A389-4821-4E79-9964-3777DBE973C7}" type="presParOf" srcId="{C371948D-F22C-4E0D-91BD-48E37F79A46D}" destId="{FAE3DBD7-A860-42B7-A2C2-F6A05FAE57D7}" srcOrd="2" destOrd="0" presId="urn:microsoft.com/office/officeart/2005/8/layout/hierarchy1"/>
    <dgm:cxn modelId="{F745091A-F478-4C7F-B43E-D794EEA7C9D4}" type="presParOf" srcId="{C371948D-F22C-4E0D-91BD-48E37F79A46D}" destId="{351592FD-CD74-432A-B25C-271041FCC3AD}" srcOrd="3" destOrd="0" presId="urn:microsoft.com/office/officeart/2005/8/layout/hierarchy1"/>
    <dgm:cxn modelId="{A7F05E10-067A-404C-8F39-580876F9EEA1}" type="presParOf" srcId="{351592FD-CD74-432A-B25C-271041FCC3AD}" destId="{CBBCB948-56DE-4CC0-9860-33FEFC956A41}" srcOrd="0" destOrd="0" presId="urn:microsoft.com/office/officeart/2005/8/layout/hierarchy1"/>
    <dgm:cxn modelId="{F2855E14-2416-4235-9BBF-DFAD1E47212E}" type="presParOf" srcId="{CBBCB948-56DE-4CC0-9860-33FEFC956A41}" destId="{DA08E2CD-AF7A-4BF2-B313-632266698F91}" srcOrd="0" destOrd="0" presId="urn:microsoft.com/office/officeart/2005/8/layout/hierarchy1"/>
    <dgm:cxn modelId="{2C9D6CAE-B516-498B-9176-905DA4DF9FC7}" type="presParOf" srcId="{CBBCB948-56DE-4CC0-9860-33FEFC956A41}" destId="{38D6BD41-E3E5-4C0F-9DE5-6DCAD67EF543}" srcOrd="1" destOrd="0" presId="urn:microsoft.com/office/officeart/2005/8/layout/hierarchy1"/>
    <dgm:cxn modelId="{AD19D91C-8AD7-48BD-83CC-A261EACDB5F8}" type="presParOf" srcId="{351592FD-CD74-432A-B25C-271041FCC3AD}" destId="{1F11AD75-2CFE-4D18-9C54-1FFC0975B39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F652B32-BC07-4A89-9458-AB2BB396059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8DA6F5BB-291D-411A-A423-82FF168A36D6}">
      <dgm:prSet custT="1"/>
      <dgm:spPr/>
      <dgm:t>
        <a:bodyPr/>
        <a:lstStyle/>
        <a:p>
          <a:r>
            <a:rPr lang="en-US" sz="1400" b="1" dirty="0"/>
            <a:t>RQ3: How much do the properties of the interview setting affect the eye-movement measurements?</a:t>
          </a:r>
          <a:endParaRPr lang="en-US" sz="1400" dirty="0"/>
        </a:p>
      </dgm:t>
    </dgm:pt>
    <dgm:pt modelId="{5952AF5E-57BE-4DBE-AC7B-1B79DAF4CAF3}" type="parTrans" cxnId="{5C396509-860B-463C-BFAE-65EA525232C9}">
      <dgm:prSet/>
      <dgm:spPr/>
      <dgm:t>
        <a:bodyPr/>
        <a:lstStyle/>
        <a:p>
          <a:endParaRPr lang="en-US"/>
        </a:p>
      </dgm:t>
    </dgm:pt>
    <dgm:pt modelId="{2791DEEF-BC50-45E5-9B70-A1D612DC083E}" type="sibTrans" cxnId="{5C396509-860B-463C-BFAE-65EA525232C9}">
      <dgm:prSet/>
      <dgm:spPr/>
      <dgm:t>
        <a:bodyPr/>
        <a:lstStyle/>
        <a:p>
          <a:endParaRPr lang="en-US"/>
        </a:p>
      </dgm:t>
    </dgm:pt>
    <dgm:pt modelId="{75858925-DB64-408A-BF62-10938BBAAE29}">
      <dgm:prSet/>
      <dgm:spPr/>
      <dgm:t>
        <a:bodyPr/>
        <a:lstStyle/>
        <a:p>
          <a:r>
            <a:rPr lang="en-US" dirty="0"/>
            <a:t>Applying the classifiers on different labelling of the data (based on the setting and based on participant survey as stressed/not stressed)</a:t>
          </a:r>
        </a:p>
      </dgm:t>
    </dgm:pt>
    <dgm:pt modelId="{047557FF-8830-4C50-AEB3-C0F27DF3DAA1}" type="parTrans" cxnId="{1019DF2B-B2F4-40D0-AB7C-918FAA5A5CCD}">
      <dgm:prSet/>
      <dgm:spPr/>
      <dgm:t>
        <a:bodyPr/>
        <a:lstStyle/>
        <a:p>
          <a:endParaRPr lang="en-US"/>
        </a:p>
      </dgm:t>
    </dgm:pt>
    <dgm:pt modelId="{D1255657-63B2-40DA-A51B-E76E2A4DB870}" type="sibTrans" cxnId="{1019DF2B-B2F4-40D0-AB7C-918FAA5A5CCD}">
      <dgm:prSet/>
      <dgm:spPr/>
      <dgm:t>
        <a:bodyPr/>
        <a:lstStyle/>
        <a:p>
          <a:endParaRPr lang="en-US"/>
        </a:p>
      </dgm:t>
    </dgm:pt>
    <dgm:pt modelId="{07D98A6D-CC8A-40F3-BB94-0708F5461C6D}">
      <dgm:prSet/>
      <dgm:spPr/>
      <dgm:t>
        <a:bodyPr/>
        <a:lstStyle/>
        <a:p>
          <a:r>
            <a:rPr lang="en-US" dirty="0"/>
            <a:t>Comparing the performance of the classifiers</a:t>
          </a:r>
        </a:p>
      </dgm:t>
    </dgm:pt>
    <dgm:pt modelId="{6F1FC5CE-5BB6-44C9-9702-E68583BA8D25}" type="parTrans" cxnId="{0BC67CA3-35E9-43BC-892D-75EE00CAEEB2}">
      <dgm:prSet/>
      <dgm:spPr/>
      <dgm:t>
        <a:bodyPr/>
        <a:lstStyle/>
        <a:p>
          <a:endParaRPr lang="en-US"/>
        </a:p>
      </dgm:t>
    </dgm:pt>
    <dgm:pt modelId="{C17616AA-7BDD-46C9-9D47-4649979AFB5C}" type="sibTrans" cxnId="{0BC67CA3-35E9-43BC-892D-75EE00CAEEB2}">
      <dgm:prSet/>
      <dgm:spPr/>
      <dgm:t>
        <a:bodyPr/>
        <a:lstStyle/>
        <a:p>
          <a:endParaRPr lang="en-US"/>
        </a:p>
      </dgm:t>
    </dgm:pt>
    <dgm:pt modelId="{6A871D72-6DBA-41E4-B993-DF08856019FE}">
      <dgm:prSet/>
      <dgm:spPr/>
      <dgm:t>
        <a:bodyPr/>
        <a:lstStyle/>
        <a:p>
          <a:r>
            <a:rPr lang="en-US" dirty="0"/>
            <a:t>For labelling based on user survey, partition the data into 4 chunks: VI/saccade on the whiteboard, VI/saccade on the paper</a:t>
          </a:r>
        </a:p>
      </dgm:t>
    </dgm:pt>
    <dgm:pt modelId="{615944BF-3A8E-4FA7-96DD-17E85857770C}" type="parTrans" cxnId="{ABA62206-9C32-4981-B5B4-58665E5B7568}">
      <dgm:prSet/>
      <dgm:spPr/>
      <dgm:t>
        <a:bodyPr/>
        <a:lstStyle/>
        <a:p>
          <a:endParaRPr lang="en-US"/>
        </a:p>
      </dgm:t>
    </dgm:pt>
    <dgm:pt modelId="{98A5D097-A054-40E9-B661-CB19FF90552F}" type="sibTrans" cxnId="{ABA62206-9C32-4981-B5B4-58665E5B7568}">
      <dgm:prSet/>
      <dgm:spPr/>
      <dgm:t>
        <a:bodyPr/>
        <a:lstStyle/>
        <a:p>
          <a:endParaRPr lang="en-US"/>
        </a:p>
      </dgm:t>
    </dgm:pt>
    <dgm:pt modelId="{9B7A86C6-67E8-45FC-921D-2C64DAD4B21C}">
      <dgm:prSet/>
      <dgm:spPr/>
      <dgm:t>
        <a:bodyPr/>
        <a:lstStyle/>
        <a:p>
          <a:r>
            <a:rPr lang="en-US" dirty="0"/>
            <a:t>For labelling based on the setting, partition the data into 2 chunks: VI and saccade (regardless of the setting)</a:t>
          </a:r>
        </a:p>
      </dgm:t>
    </dgm:pt>
    <dgm:pt modelId="{17584522-4B7F-4F28-B477-43DB5F3E6DCD}" type="parTrans" cxnId="{BC67D712-650B-4AF9-B39A-F56635BB494B}">
      <dgm:prSet/>
      <dgm:spPr/>
      <dgm:t>
        <a:bodyPr/>
        <a:lstStyle/>
        <a:p>
          <a:endParaRPr lang="en-US"/>
        </a:p>
      </dgm:t>
    </dgm:pt>
    <dgm:pt modelId="{2023C299-4BF5-41B2-940D-C5BC1964C3BF}" type="sibTrans" cxnId="{BC67D712-650B-4AF9-B39A-F56635BB494B}">
      <dgm:prSet/>
      <dgm:spPr/>
      <dgm:t>
        <a:bodyPr/>
        <a:lstStyle/>
        <a:p>
          <a:endParaRPr lang="en-US"/>
        </a:p>
      </dgm:t>
    </dgm:pt>
    <dgm:pt modelId="{9E5861C5-5E64-400A-A03C-D833902F48F3}" type="pres">
      <dgm:prSet presAssocID="{4F652B32-BC07-4A89-9458-AB2BB396059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451E650-44CE-4CEE-A7E1-B66AE7977D99}" type="pres">
      <dgm:prSet presAssocID="{8DA6F5BB-291D-411A-A423-82FF168A36D6}" presName="hierRoot1" presStyleCnt="0"/>
      <dgm:spPr/>
    </dgm:pt>
    <dgm:pt modelId="{B7DD4B54-8210-475F-8568-1FE4B5FA2A7A}" type="pres">
      <dgm:prSet presAssocID="{8DA6F5BB-291D-411A-A423-82FF168A36D6}" presName="composite" presStyleCnt="0"/>
      <dgm:spPr/>
    </dgm:pt>
    <dgm:pt modelId="{62A2886C-C467-455E-BECF-59AEF0BA789B}" type="pres">
      <dgm:prSet presAssocID="{8DA6F5BB-291D-411A-A423-82FF168A36D6}" presName="background" presStyleLbl="node0" presStyleIdx="0" presStyleCnt="1"/>
      <dgm:spPr/>
    </dgm:pt>
    <dgm:pt modelId="{DF14F468-C81A-463C-B7B3-77C558B7A6CF}" type="pres">
      <dgm:prSet presAssocID="{8DA6F5BB-291D-411A-A423-82FF168A36D6}" presName="text" presStyleLbl="fgAcc0" presStyleIdx="0" presStyleCnt="1">
        <dgm:presLayoutVars>
          <dgm:chPref val="3"/>
        </dgm:presLayoutVars>
      </dgm:prSet>
      <dgm:spPr/>
    </dgm:pt>
    <dgm:pt modelId="{3155BD22-56DB-4FD8-A464-5F4F050C3DF6}" type="pres">
      <dgm:prSet presAssocID="{8DA6F5BB-291D-411A-A423-82FF168A36D6}" presName="hierChild2" presStyleCnt="0"/>
      <dgm:spPr/>
    </dgm:pt>
    <dgm:pt modelId="{3ECEB343-A824-4F42-BE50-3F553665E147}" type="pres">
      <dgm:prSet presAssocID="{047557FF-8830-4C50-AEB3-C0F27DF3DAA1}" presName="Name10" presStyleLbl="parChTrans1D2" presStyleIdx="0" presStyleCnt="4"/>
      <dgm:spPr/>
    </dgm:pt>
    <dgm:pt modelId="{CA4840AD-28F3-440C-9940-B325F13E1BB7}" type="pres">
      <dgm:prSet presAssocID="{75858925-DB64-408A-BF62-10938BBAAE29}" presName="hierRoot2" presStyleCnt="0"/>
      <dgm:spPr/>
    </dgm:pt>
    <dgm:pt modelId="{87C486F8-7A05-4E57-BB3E-33868832D035}" type="pres">
      <dgm:prSet presAssocID="{75858925-DB64-408A-BF62-10938BBAAE29}" presName="composite2" presStyleCnt="0"/>
      <dgm:spPr/>
    </dgm:pt>
    <dgm:pt modelId="{314828CF-6A72-4492-A9E7-33D0B27B5ACB}" type="pres">
      <dgm:prSet presAssocID="{75858925-DB64-408A-BF62-10938BBAAE29}" presName="background2" presStyleLbl="node2" presStyleIdx="0" presStyleCnt="4"/>
      <dgm:spPr/>
    </dgm:pt>
    <dgm:pt modelId="{6CE18377-FAF8-4AED-9D16-307AAD813EB5}" type="pres">
      <dgm:prSet presAssocID="{75858925-DB64-408A-BF62-10938BBAAE29}" presName="text2" presStyleLbl="fgAcc2" presStyleIdx="0" presStyleCnt="4">
        <dgm:presLayoutVars>
          <dgm:chPref val="3"/>
        </dgm:presLayoutVars>
      </dgm:prSet>
      <dgm:spPr/>
    </dgm:pt>
    <dgm:pt modelId="{3F2A9F49-CD24-4D96-815A-E71DA660C7C9}" type="pres">
      <dgm:prSet presAssocID="{75858925-DB64-408A-BF62-10938BBAAE29}" presName="hierChild3" presStyleCnt="0"/>
      <dgm:spPr/>
    </dgm:pt>
    <dgm:pt modelId="{65A66683-1DA4-4012-9886-39C0DC8FFA5E}" type="pres">
      <dgm:prSet presAssocID="{615944BF-3A8E-4FA7-96DD-17E85857770C}" presName="Name10" presStyleLbl="parChTrans1D2" presStyleIdx="1" presStyleCnt="4"/>
      <dgm:spPr/>
    </dgm:pt>
    <dgm:pt modelId="{1992CA20-E774-4F3A-81CE-0AEEF7FBD786}" type="pres">
      <dgm:prSet presAssocID="{6A871D72-6DBA-41E4-B993-DF08856019FE}" presName="hierRoot2" presStyleCnt="0"/>
      <dgm:spPr/>
    </dgm:pt>
    <dgm:pt modelId="{C5526B78-786F-4F0A-93F3-C16D888921D9}" type="pres">
      <dgm:prSet presAssocID="{6A871D72-6DBA-41E4-B993-DF08856019FE}" presName="composite2" presStyleCnt="0"/>
      <dgm:spPr/>
    </dgm:pt>
    <dgm:pt modelId="{DBA6EB44-A8FF-4DAC-B5EA-8940B61A3EE6}" type="pres">
      <dgm:prSet presAssocID="{6A871D72-6DBA-41E4-B993-DF08856019FE}" presName="background2" presStyleLbl="node2" presStyleIdx="1" presStyleCnt="4"/>
      <dgm:spPr/>
    </dgm:pt>
    <dgm:pt modelId="{8043ABA4-929E-42DF-ABAA-F06A3CE0BEB8}" type="pres">
      <dgm:prSet presAssocID="{6A871D72-6DBA-41E4-B993-DF08856019FE}" presName="text2" presStyleLbl="fgAcc2" presStyleIdx="1" presStyleCnt="4">
        <dgm:presLayoutVars>
          <dgm:chPref val="3"/>
        </dgm:presLayoutVars>
      </dgm:prSet>
      <dgm:spPr/>
    </dgm:pt>
    <dgm:pt modelId="{9382D477-A8D5-46A5-8C2A-356A9B0A7D1C}" type="pres">
      <dgm:prSet presAssocID="{6A871D72-6DBA-41E4-B993-DF08856019FE}" presName="hierChild3" presStyleCnt="0"/>
      <dgm:spPr/>
    </dgm:pt>
    <dgm:pt modelId="{4CF4BEEC-3478-4B9F-9770-DA3E7E212CC7}" type="pres">
      <dgm:prSet presAssocID="{17584522-4B7F-4F28-B477-43DB5F3E6DCD}" presName="Name10" presStyleLbl="parChTrans1D2" presStyleIdx="2" presStyleCnt="4"/>
      <dgm:spPr/>
    </dgm:pt>
    <dgm:pt modelId="{33F2E42F-02CD-4C2F-98E9-F7A2815BB11A}" type="pres">
      <dgm:prSet presAssocID="{9B7A86C6-67E8-45FC-921D-2C64DAD4B21C}" presName="hierRoot2" presStyleCnt="0"/>
      <dgm:spPr/>
    </dgm:pt>
    <dgm:pt modelId="{0160896D-3D7A-44FF-B5B3-76D204F429EA}" type="pres">
      <dgm:prSet presAssocID="{9B7A86C6-67E8-45FC-921D-2C64DAD4B21C}" presName="composite2" presStyleCnt="0"/>
      <dgm:spPr/>
    </dgm:pt>
    <dgm:pt modelId="{E7603561-118D-45B5-A2C1-5F1D932B3ECC}" type="pres">
      <dgm:prSet presAssocID="{9B7A86C6-67E8-45FC-921D-2C64DAD4B21C}" presName="background2" presStyleLbl="node2" presStyleIdx="2" presStyleCnt="4"/>
      <dgm:spPr/>
    </dgm:pt>
    <dgm:pt modelId="{688BAE3E-B28F-4D71-AFCC-59FA69036328}" type="pres">
      <dgm:prSet presAssocID="{9B7A86C6-67E8-45FC-921D-2C64DAD4B21C}" presName="text2" presStyleLbl="fgAcc2" presStyleIdx="2" presStyleCnt="4">
        <dgm:presLayoutVars>
          <dgm:chPref val="3"/>
        </dgm:presLayoutVars>
      </dgm:prSet>
      <dgm:spPr/>
    </dgm:pt>
    <dgm:pt modelId="{F79398D5-58CA-4C9A-A428-6AB1374945BD}" type="pres">
      <dgm:prSet presAssocID="{9B7A86C6-67E8-45FC-921D-2C64DAD4B21C}" presName="hierChild3" presStyleCnt="0"/>
      <dgm:spPr/>
    </dgm:pt>
    <dgm:pt modelId="{FDE8349B-AD5D-4883-A361-4B7DAF774173}" type="pres">
      <dgm:prSet presAssocID="{6F1FC5CE-5BB6-44C9-9702-E68583BA8D25}" presName="Name10" presStyleLbl="parChTrans1D2" presStyleIdx="3" presStyleCnt="4"/>
      <dgm:spPr/>
    </dgm:pt>
    <dgm:pt modelId="{0F90998E-2A75-4AC5-A259-B4B329C581F7}" type="pres">
      <dgm:prSet presAssocID="{07D98A6D-CC8A-40F3-BB94-0708F5461C6D}" presName="hierRoot2" presStyleCnt="0"/>
      <dgm:spPr/>
    </dgm:pt>
    <dgm:pt modelId="{AF4CB19E-3585-44C0-B3F1-968EA35B91DB}" type="pres">
      <dgm:prSet presAssocID="{07D98A6D-CC8A-40F3-BB94-0708F5461C6D}" presName="composite2" presStyleCnt="0"/>
      <dgm:spPr/>
    </dgm:pt>
    <dgm:pt modelId="{03DD87FD-F970-4E7A-B875-4463E1333422}" type="pres">
      <dgm:prSet presAssocID="{07D98A6D-CC8A-40F3-BB94-0708F5461C6D}" presName="background2" presStyleLbl="node2" presStyleIdx="3" presStyleCnt="4"/>
      <dgm:spPr/>
    </dgm:pt>
    <dgm:pt modelId="{37B92035-F2A8-4E5F-B9F6-6DB70F61F487}" type="pres">
      <dgm:prSet presAssocID="{07D98A6D-CC8A-40F3-BB94-0708F5461C6D}" presName="text2" presStyleLbl="fgAcc2" presStyleIdx="3" presStyleCnt="4">
        <dgm:presLayoutVars>
          <dgm:chPref val="3"/>
        </dgm:presLayoutVars>
      </dgm:prSet>
      <dgm:spPr/>
    </dgm:pt>
    <dgm:pt modelId="{5977F817-6893-4EA5-A510-42E4F7BA4C0E}" type="pres">
      <dgm:prSet presAssocID="{07D98A6D-CC8A-40F3-BB94-0708F5461C6D}" presName="hierChild3" presStyleCnt="0"/>
      <dgm:spPr/>
    </dgm:pt>
  </dgm:ptLst>
  <dgm:cxnLst>
    <dgm:cxn modelId="{ABA62206-9C32-4981-B5B4-58665E5B7568}" srcId="{8DA6F5BB-291D-411A-A423-82FF168A36D6}" destId="{6A871D72-6DBA-41E4-B993-DF08856019FE}" srcOrd="1" destOrd="0" parTransId="{615944BF-3A8E-4FA7-96DD-17E85857770C}" sibTransId="{98A5D097-A054-40E9-B661-CB19FF90552F}"/>
    <dgm:cxn modelId="{5C396509-860B-463C-BFAE-65EA525232C9}" srcId="{4F652B32-BC07-4A89-9458-AB2BB396059F}" destId="{8DA6F5BB-291D-411A-A423-82FF168A36D6}" srcOrd="0" destOrd="0" parTransId="{5952AF5E-57BE-4DBE-AC7B-1B79DAF4CAF3}" sibTransId="{2791DEEF-BC50-45E5-9B70-A1D612DC083E}"/>
    <dgm:cxn modelId="{9BF07410-9645-4911-B272-47CFCC0FE140}" type="presOf" srcId="{6F1FC5CE-5BB6-44C9-9702-E68583BA8D25}" destId="{FDE8349B-AD5D-4883-A361-4B7DAF774173}" srcOrd="0" destOrd="0" presId="urn:microsoft.com/office/officeart/2005/8/layout/hierarchy1"/>
    <dgm:cxn modelId="{BC67D712-650B-4AF9-B39A-F56635BB494B}" srcId="{8DA6F5BB-291D-411A-A423-82FF168A36D6}" destId="{9B7A86C6-67E8-45FC-921D-2C64DAD4B21C}" srcOrd="2" destOrd="0" parTransId="{17584522-4B7F-4F28-B477-43DB5F3E6DCD}" sibTransId="{2023C299-4BF5-41B2-940D-C5BC1964C3BF}"/>
    <dgm:cxn modelId="{1019DF2B-B2F4-40D0-AB7C-918FAA5A5CCD}" srcId="{8DA6F5BB-291D-411A-A423-82FF168A36D6}" destId="{75858925-DB64-408A-BF62-10938BBAAE29}" srcOrd="0" destOrd="0" parTransId="{047557FF-8830-4C50-AEB3-C0F27DF3DAA1}" sibTransId="{D1255657-63B2-40DA-A51B-E76E2A4DB870}"/>
    <dgm:cxn modelId="{1EE0283D-57B3-450B-9D7D-221D73511899}" type="presOf" srcId="{75858925-DB64-408A-BF62-10938BBAAE29}" destId="{6CE18377-FAF8-4AED-9D16-307AAD813EB5}" srcOrd="0" destOrd="0" presId="urn:microsoft.com/office/officeart/2005/8/layout/hierarchy1"/>
    <dgm:cxn modelId="{CEA1F653-4F2A-4AA3-AD4F-8D0B3D698B0A}" type="presOf" srcId="{17584522-4B7F-4F28-B477-43DB5F3E6DCD}" destId="{4CF4BEEC-3478-4B9F-9770-DA3E7E212CC7}" srcOrd="0" destOrd="0" presId="urn:microsoft.com/office/officeart/2005/8/layout/hierarchy1"/>
    <dgm:cxn modelId="{AC972E76-12E7-468A-B5D0-470CE9FA103D}" type="presOf" srcId="{6A871D72-6DBA-41E4-B993-DF08856019FE}" destId="{8043ABA4-929E-42DF-ABAA-F06A3CE0BEB8}" srcOrd="0" destOrd="0" presId="urn:microsoft.com/office/officeart/2005/8/layout/hierarchy1"/>
    <dgm:cxn modelId="{A2CBD289-70A3-43A2-978E-3DFE5E559CBD}" type="presOf" srcId="{615944BF-3A8E-4FA7-96DD-17E85857770C}" destId="{65A66683-1DA4-4012-9886-39C0DC8FFA5E}" srcOrd="0" destOrd="0" presId="urn:microsoft.com/office/officeart/2005/8/layout/hierarchy1"/>
    <dgm:cxn modelId="{09F4D496-66EB-43BC-9405-8289F3FE01D7}" type="presOf" srcId="{07D98A6D-CC8A-40F3-BB94-0708F5461C6D}" destId="{37B92035-F2A8-4E5F-B9F6-6DB70F61F487}" srcOrd="0" destOrd="0" presId="urn:microsoft.com/office/officeart/2005/8/layout/hierarchy1"/>
    <dgm:cxn modelId="{0BC67CA3-35E9-43BC-892D-75EE00CAEEB2}" srcId="{8DA6F5BB-291D-411A-A423-82FF168A36D6}" destId="{07D98A6D-CC8A-40F3-BB94-0708F5461C6D}" srcOrd="3" destOrd="0" parTransId="{6F1FC5CE-5BB6-44C9-9702-E68583BA8D25}" sibTransId="{C17616AA-7BDD-46C9-9D47-4649979AFB5C}"/>
    <dgm:cxn modelId="{F9BD04C4-6BD7-4C4A-B589-D1A195AB5322}" type="presOf" srcId="{8DA6F5BB-291D-411A-A423-82FF168A36D6}" destId="{DF14F468-C81A-463C-B7B3-77C558B7A6CF}" srcOrd="0" destOrd="0" presId="urn:microsoft.com/office/officeart/2005/8/layout/hierarchy1"/>
    <dgm:cxn modelId="{4EE3BBCA-9A31-4B4C-96B7-AB086039392E}" type="presOf" srcId="{9B7A86C6-67E8-45FC-921D-2C64DAD4B21C}" destId="{688BAE3E-B28F-4D71-AFCC-59FA69036328}" srcOrd="0" destOrd="0" presId="urn:microsoft.com/office/officeart/2005/8/layout/hierarchy1"/>
    <dgm:cxn modelId="{58ED80DB-5D1B-4F63-B1BF-B1497833819A}" type="presOf" srcId="{4F652B32-BC07-4A89-9458-AB2BB396059F}" destId="{9E5861C5-5E64-400A-A03C-D833902F48F3}" srcOrd="0" destOrd="0" presId="urn:microsoft.com/office/officeart/2005/8/layout/hierarchy1"/>
    <dgm:cxn modelId="{87088FED-6669-4D07-85D5-A6CA9FD78D0E}" type="presOf" srcId="{047557FF-8830-4C50-AEB3-C0F27DF3DAA1}" destId="{3ECEB343-A824-4F42-BE50-3F553665E147}" srcOrd="0" destOrd="0" presId="urn:microsoft.com/office/officeart/2005/8/layout/hierarchy1"/>
    <dgm:cxn modelId="{14AABCED-2BC6-41C4-9162-95EF66BC7E38}" type="presParOf" srcId="{9E5861C5-5E64-400A-A03C-D833902F48F3}" destId="{5451E650-44CE-4CEE-A7E1-B66AE7977D99}" srcOrd="0" destOrd="0" presId="urn:microsoft.com/office/officeart/2005/8/layout/hierarchy1"/>
    <dgm:cxn modelId="{B2EB3F48-352A-450C-A1D7-A87B3A439B3E}" type="presParOf" srcId="{5451E650-44CE-4CEE-A7E1-B66AE7977D99}" destId="{B7DD4B54-8210-475F-8568-1FE4B5FA2A7A}" srcOrd="0" destOrd="0" presId="urn:microsoft.com/office/officeart/2005/8/layout/hierarchy1"/>
    <dgm:cxn modelId="{EB66926C-B893-4746-A9EA-68D947F86E79}" type="presParOf" srcId="{B7DD4B54-8210-475F-8568-1FE4B5FA2A7A}" destId="{62A2886C-C467-455E-BECF-59AEF0BA789B}" srcOrd="0" destOrd="0" presId="urn:microsoft.com/office/officeart/2005/8/layout/hierarchy1"/>
    <dgm:cxn modelId="{5717E043-D456-4836-AA57-BC270BFC4960}" type="presParOf" srcId="{B7DD4B54-8210-475F-8568-1FE4B5FA2A7A}" destId="{DF14F468-C81A-463C-B7B3-77C558B7A6CF}" srcOrd="1" destOrd="0" presId="urn:microsoft.com/office/officeart/2005/8/layout/hierarchy1"/>
    <dgm:cxn modelId="{3B19D3C8-58C5-4B9E-8110-70FE584145E9}" type="presParOf" srcId="{5451E650-44CE-4CEE-A7E1-B66AE7977D99}" destId="{3155BD22-56DB-4FD8-A464-5F4F050C3DF6}" srcOrd="1" destOrd="0" presId="urn:microsoft.com/office/officeart/2005/8/layout/hierarchy1"/>
    <dgm:cxn modelId="{B2698F11-0417-4376-BF65-EEF9789FE5EA}" type="presParOf" srcId="{3155BD22-56DB-4FD8-A464-5F4F050C3DF6}" destId="{3ECEB343-A824-4F42-BE50-3F553665E147}" srcOrd="0" destOrd="0" presId="urn:microsoft.com/office/officeart/2005/8/layout/hierarchy1"/>
    <dgm:cxn modelId="{442383AA-DC34-4312-99D6-F0CDA79F7B58}" type="presParOf" srcId="{3155BD22-56DB-4FD8-A464-5F4F050C3DF6}" destId="{CA4840AD-28F3-440C-9940-B325F13E1BB7}" srcOrd="1" destOrd="0" presId="urn:microsoft.com/office/officeart/2005/8/layout/hierarchy1"/>
    <dgm:cxn modelId="{D412A49F-B0FB-4B05-B1A1-A869352D5C82}" type="presParOf" srcId="{CA4840AD-28F3-440C-9940-B325F13E1BB7}" destId="{87C486F8-7A05-4E57-BB3E-33868832D035}" srcOrd="0" destOrd="0" presId="urn:microsoft.com/office/officeart/2005/8/layout/hierarchy1"/>
    <dgm:cxn modelId="{B95C5DC0-F789-427A-8F59-35263FB1AE02}" type="presParOf" srcId="{87C486F8-7A05-4E57-BB3E-33868832D035}" destId="{314828CF-6A72-4492-A9E7-33D0B27B5ACB}" srcOrd="0" destOrd="0" presId="urn:microsoft.com/office/officeart/2005/8/layout/hierarchy1"/>
    <dgm:cxn modelId="{13181A79-E18D-40C0-B594-19C4FACF6543}" type="presParOf" srcId="{87C486F8-7A05-4E57-BB3E-33868832D035}" destId="{6CE18377-FAF8-4AED-9D16-307AAD813EB5}" srcOrd="1" destOrd="0" presId="urn:microsoft.com/office/officeart/2005/8/layout/hierarchy1"/>
    <dgm:cxn modelId="{72565BB3-F23B-4887-9929-AFF1A2E1F148}" type="presParOf" srcId="{CA4840AD-28F3-440C-9940-B325F13E1BB7}" destId="{3F2A9F49-CD24-4D96-815A-E71DA660C7C9}" srcOrd="1" destOrd="0" presId="urn:microsoft.com/office/officeart/2005/8/layout/hierarchy1"/>
    <dgm:cxn modelId="{0282B9C9-0821-4BE2-80D6-2AB8255187A6}" type="presParOf" srcId="{3155BD22-56DB-4FD8-A464-5F4F050C3DF6}" destId="{65A66683-1DA4-4012-9886-39C0DC8FFA5E}" srcOrd="2" destOrd="0" presId="urn:microsoft.com/office/officeart/2005/8/layout/hierarchy1"/>
    <dgm:cxn modelId="{2611926B-5805-4E09-A610-C8375DAD2A43}" type="presParOf" srcId="{3155BD22-56DB-4FD8-A464-5F4F050C3DF6}" destId="{1992CA20-E774-4F3A-81CE-0AEEF7FBD786}" srcOrd="3" destOrd="0" presId="urn:microsoft.com/office/officeart/2005/8/layout/hierarchy1"/>
    <dgm:cxn modelId="{10111D49-C14D-4D50-8282-D228C4FB0C24}" type="presParOf" srcId="{1992CA20-E774-4F3A-81CE-0AEEF7FBD786}" destId="{C5526B78-786F-4F0A-93F3-C16D888921D9}" srcOrd="0" destOrd="0" presId="urn:microsoft.com/office/officeart/2005/8/layout/hierarchy1"/>
    <dgm:cxn modelId="{9770833E-6C17-4675-B09C-22418940096D}" type="presParOf" srcId="{C5526B78-786F-4F0A-93F3-C16D888921D9}" destId="{DBA6EB44-A8FF-4DAC-B5EA-8940B61A3EE6}" srcOrd="0" destOrd="0" presId="urn:microsoft.com/office/officeart/2005/8/layout/hierarchy1"/>
    <dgm:cxn modelId="{39278D22-730D-4374-A0F9-18829D2F6C6A}" type="presParOf" srcId="{C5526B78-786F-4F0A-93F3-C16D888921D9}" destId="{8043ABA4-929E-42DF-ABAA-F06A3CE0BEB8}" srcOrd="1" destOrd="0" presId="urn:microsoft.com/office/officeart/2005/8/layout/hierarchy1"/>
    <dgm:cxn modelId="{957C29CC-E481-4C63-BE34-CD7DE3AEE067}" type="presParOf" srcId="{1992CA20-E774-4F3A-81CE-0AEEF7FBD786}" destId="{9382D477-A8D5-46A5-8C2A-356A9B0A7D1C}" srcOrd="1" destOrd="0" presId="urn:microsoft.com/office/officeart/2005/8/layout/hierarchy1"/>
    <dgm:cxn modelId="{7FE6BA23-7E2B-4272-B944-5F9754D471BB}" type="presParOf" srcId="{3155BD22-56DB-4FD8-A464-5F4F050C3DF6}" destId="{4CF4BEEC-3478-4B9F-9770-DA3E7E212CC7}" srcOrd="4" destOrd="0" presId="urn:microsoft.com/office/officeart/2005/8/layout/hierarchy1"/>
    <dgm:cxn modelId="{D2935B1D-4624-4003-9DD6-07ED05040C6C}" type="presParOf" srcId="{3155BD22-56DB-4FD8-A464-5F4F050C3DF6}" destId="{33F2E42F-02CD-4C2F-98E9-F7A2815BB11A}" srcOrd="5" destOrd="0" presId="urn:microsoft.com/office/officeart/2005/8/layout/hierarchy1"/>
    <dgm:cxn modelId="{61582523-F427-456C-82DE-4D1822E12DE2}" type="presParOf" srcId="{33F2E42F-02CD-4C2F-98E9-F7A2815BB11A}" destId="{0160896D-3D7A-44FF-B5B3-76D204F429EA}" srcOrd="0" destOrd="0" presId="urn:microsoft.com/office/officeart/2005/8/layout/hierarchy1"/>
    <dgm:cxn modelId="{29B483E8-CA7F-410D-83CC-D07AC20AE06B}" type="presParOf" srcId="{0160896D-3D7A-44FF-B5B3-76D204F429EA}" destId="{E7603561-118D-45B5-A2C1-5F1D932B3ECC}" srcOrd="0" destOrd="0" presId="urn:microsoft.com/office/officeart/2005/8/layout/hierarchy1"/>
    <dgm:cxn modelId="{6FDA1F21-8E68-4AE3-89B5-588642DDDC30}" type="presParOf" srcId="{0160896D-3D7A-44FF-B5B3-76D204F429EA}" destId="{688BAE3E-B28F-4D71-AFCC-59FA69036328}" srcOrd="1" destOrd="0" presId="urn:microsoft.com/office/officeart/2005/8/layout/hierarchy1"/>
    <dgm:cxn modelId="{A2684C31-A75D-49A0-B97B-E5C8B5F083FE}" type="presParOf" srcId="{33F2E42F-02CD-4C2F-98E9-F7A2815BB11A}" destId="{F79398D5-58CA-4C9A-A428-6AB1374945BD}" srcOrd="1" destOrd="0" presId="urn:microsoft.com/office/officeart/2005/8/layout/hierarchy1"/>
    <dgm:cxn modelId="{0CB94EDB-8E0C-42A3-8FED-A8001A73E7CB}" type="presParOf" srcId="{3155BD22-56DB-4FD8-A464-5F4F050C3DF6}" destId="{FDE8349B-AD5D-4883-A361-4B7DAF774173}" srcOrd="6" destOrd="0" presId="urn:microsoft.com/office/officeart/2005/8/layout/hierarchy1"/>
    <dgm:cxn modelId="{A7BD7AC4-9D5D-4BAC-B585-623DA3EB5C99}" type="presParOf" srcId="{3155BD22-56DB-4FD8-A464-5F4F050C3DF6}" destId="{0F90998E-2A75-4AC5-A259-B4B329C581F7}" srcOrd="7" destOrd="0" presId="urn:microsoft.com/office/officeart/2005/8/layout/hierarchy1"/>
    <dgm:cxn modelId="{51E2F9A4-B449-421F-A12B-F578693C3806}" type="presParOf" srcId="{0F90998E-2A75-4AC5-A259-B4B329C581F7}" destId="{AF4CB19E-3585-44C0-B3F1-968EA35B91DB}" srcOrd="0" destOrd="0" presId="urn:microsoft.com/office/officeart/2005/8/layout/hierarchy1"/>
    <dgm:cxn modelId="{B2944872-1321-4AE4-B0E2-DF8B0FD62563}" type="presParOf" srcId="{AF4CB19E-3585-44C0-B3F1-968EA35B91DB}" destId="{03DD87FD-F970-4E7A-B875-4463E1333422}" srcOrd="0" destOrd="0" presId="urn:microsoft.com/office/officeart/2005/8/layout/hierarchy1"/>
    <dgm:cxn modelId="{9672B8A7-443B-42E7-A266-41C240E4B17F}" type="presParOf" srcId="{AF4CB19E-3585-44C0-B3F1-968EA35B91DB}" destId="{37B92035-F2A8-4E5F-B9F6-6DB70F61F487}" srcOrd="1" destOrd="0" presId="urn:microsoft.com/office/officeart/2005/8/layout/hierarchy1"/>
    <dgm:cxn modelId="{08B878DD-ED6D-4A3E-BD33-5686CD199949}" type="presParOf" srcId="{0F90998E-2A75-4AC5-A259-B4B329C581F7}" destId="{5977F817-6893-4EA5-A510-42E4F7BA4C0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A78005A-2440-429E-A72F-01CB337F506E}" type="doc">
      <dgm:prSet loTypeId="urn:microsoft.com/office/officeart/2005/8/layout/hierarchy1" loCatId="hierarchy" qsTypeId="urn:microsoft.com/office/officeart/2005/8/quickstyle/simple2" qsCatId="simple" csTypeId="urn:microsoft.com/office/officeart/2005/8/colors/accent2_3" csCatId="accent2"/>
      <dgm:spPr/>
      <dgm:t>
        <a:bodyPr/>
        <a:lstStyle/>
        <a:p>
          <a:endParaRPr lang="en-US"/>
        </a:p>
      </dgm:t>
    </dgm:pt>
    <dgm:pt modelId="{95D270A0-E073-4366-8553-C7A2C001689D}">
      <dgm:prSet/>
      <dgm:spPr/>
      <dgm:t>
        <a:bodyPr/>
        <a:lstStyle/>
        <a:p>
          <a:r>
            <a:rPr lang="en-US" b="1" dirty="0"/>
            <a:t>RQ4: Does parameter tuning enhance classification results?</a:t>
          </a:r>
          <a:endParaRPr lang="en-US" dirty="0"/>
        </a:p>
      </dgm:t>
    </dgm:pt>
    <dgm:pt modelId="{3C682A2B-7FA1-4EFC-9A7B-12B444A5922C}" type="parTrans" cxnId="{36AA4246-CD47-4BC3-8BB7-00CCD771279D}">
      <dgm:prSet/>
      <dgm:spPr/>
      <dgm:t>
        <a:bodyPr/>
        <a:lstStyle/>
        <a:p>
          <a:endParaRPr lang="en-US"/>
        </a:p>
      </dgm:t>
    </dgm:pt>
    <dgm:pt modelId="{915CFC7B-2B58-41DD-B85A-2D8C72C1EEDA}" type="sibTrans" cxnId="{36AA4246-CD47-4BC3-8BB7-00CCD771279D}">
      <dgm:prSet/>
      <dgm:spPr/>
      <dgm:t>
        <a:bodyPr/>
        <a:lstStyle/>
        <a:p>
          <a:endParaRPr lang="en-US"/>
        </a:p>
      </dgm:t>
    </dgm:pt>
    <dgm:pt modelId="{56FF7B94-34EB-4C84-964C-0B49EC10FD80}">
      <dgm:prSet/>
      <dgm:spPr/>
      <dgm:t>
        <a:bodyPr/>
        <a:lstStyle/>
        <a:p>
          <a:r>
            <a:rPr lang="en-US"/>
            <a:t>Apply parameter tuning on the classifiers we used for two labelling</a:t>
          </a:r>
        </a:p>
      </dgm:t>
    </dgm:pt>
    <dgm:pt modelId="{9C6BE4B4-3867-4FF4-B7C2-23247039EE5F}" type="parTrans" cxnId="{4FAD8A08-9D85-4DAC-9B9E-64D7B6772163}">
      <dgm:prSet/>
      <dgm:spPr/>
      <dgm:t>
        <a:bodyPr/>
        <a:lstStyle/>
        <a:p>
          <a:endParaRPr lang="en-US"/>
        </a:p>
      </dgm:t>
    </dgm:pt>
    <dgm:pt modelId="{2660638B-D450-4C15-A33A-5B212E9EA1B0}" type="sibTrans" cxnId="{4FAD8A08-9D85-4DAC-9B9E-64D7B6772163}">
      <dgm:prSet/>
      <dgm:spPr/>
      <dgm:t>
        <a:bodyPr/>
        <a:lstStyle/>
        <a:p>
          <a:endParaRPr lang="en-US"/>
        </a:p>
      </dgm:t>
    </dgm:pt>
    <dgm:pt modelId="{9EA08299-BE73-480B-9817-6AF30ECE6F1E}">
      <dgm:prSet/>
      <dgm:spPr/>
      <dgm:t>
        <a:bodyPr/>
        <a:lstStyle/>
        <a:p>
          <a:r>
            <a:rPr lang="en-US"/>
            <a:t>Compare how effective the parameter tuning is in both cases</a:t>
          </a:r>
        </a:p>
      </dgm:t>
    </dgm:pt>
    <dgm:pt modelId="{B89258BD-04BE-4C9F-9191-DBEA236C2A85}" type="parTrans" cxnId="{C4A76576-9A00-4BF0-9F6B-6FAED5E57222}">
      <dgm:prSet/>
      <dgm:spPr/>
      <dgm:t>
        <a:bodyPr/>
        <a:lstStyle/>
        <a:p>
          <a:endParaRPr lang="en-US"/>
        </a:p>
      </dgm:t>
    </dgm:pt>
    <dgm:pt modelId="{6668CD88-4162-4683-9376-118F88C82C12}" type="sibTrans" cxnId="{C4A76576-9A00-4BF0-9F6B-6FAED5E57222}">
      <dgm:prSet/>
      <dgm:spPr/>
      <dgm:t>
        <a:bodyPr/>
        <a:lstStyle/>
        <a:p>
          <a:endParaRPr lang="en-US"/>
        </a:p>
      </dgm:t>
    </dgm:pt>
    <dgm:pt modelId="{84D6B85E-C56A-4779-B80E-43E9AACF9ED5}" type="pres">
      <dgm:prSet presAssocID="{DA78005A-2440-429E-A72F-01CB337F506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D9499C0-DE86-4645-96C5-AA4406C93BDE}" type="pres">
      <dgm:prSet presAssocID="{95D270A0-E073-4366-8553-C7A2C001689D}" presName="hierRoot1" presStyleCnt="0"/>
      <dgm:spPr/>
    </dgm:pt>
    <dgm:pt modelId="{4A972C87-4F34-40FC-92DE-BCBA57E771FA}" type="pres">
      <dgm:prSet presAssocID="{95D270A0-E073-4366-8553-C7A2C001689D}" presName="composite" presStyleCnt="0"/>
      <dgm:spPr/>
    </dgm:pt>
    <dgm:pt modelId="{E651B1F6-A494-42D6-B3E2-C9C8F95B64A2}" type="pres">
      <dgm:prSet presAssocID="{95D270A0-E073-4366-8553-C7A2C001689D}" presName="background" presStyleLbl="node0" presStyleIdx="0" presStyleCnt="1"/>
      <dgm:spPr/>
    </dgm:pt>
    <dgm:pt modelId="{98A47F80-13B6-4424-9504-CDC05C3C21AC}" type="pres">
      <dgm:prSet presAssocID="{95D270A0-E073-4366-8553-C7A2C001689D}" presName="text" presStyleLbl="fgAcc0" presStyleIdx="0" presStyleCnt="1">
        <dgm:presLayoutVars>
          <dgm:chPref val="3"/>
        </dgm:presLayoutVars>
      </dgm:prSet>
      <dgm:spPr/>
    </dgm:pt>
    <dgm:pt modelId="{3F8F1DAC-FBE7-4B7B-941C-6975BA4145E6}" type="pres">
      <dgm:prSet presAssocID="{95D270A0-E073-4366-8553-C7A2C001689D}" presName="hierChild2" presStyleCnt="0"/>
      <dgm:spPr/>
    </dgm:pt>
    <dgm:pt modelId="{60A5BF64-CD87-4B03-960D-BAEAC178F904}" type="pres">
      <dgm:prSet presAssocID="{9C6BE4B4-3867-4FF4-B7C2-23247039EE5F}" presName="Name10" presStyleLbl="parChTrans1D2" presStyleIdx="0" presStyleCnt="2"/>
      <dgm:spPr/>
    </dgm:pt>
    <dgm:pt modelId="{53668420-BFF5-48CF-B2E2-726E092BCDA6}" type="pres">
      <dgm:prSet presAssocID="{56FF7B94-34EB-4C84-964C-0B49EC10FD80}" presName="hierRoot2" presStyleCnt="0"/>
      <dgm:spPr/>
    </dgm:pt>
    <dgm:pt modelId="{19F703A2-6316-4470-98B5-04DBBBABAFA0}" type="pres">
      <dgm:prSet presAssocID="{56FF7B94-34EB-4C84-964C-0B49EC10FD80}" presName="composite2" presStyleCnt="0"/>
      <dgm:spPr/>
    </dgm:pt>
    <dgm:pt modelId="{03762219-937A-4C71-B903-97E2E62A93CF}" type="pres">
      <dgm:prSet presAssocID="{56FF7B94-34EB-4C84-964C-0B49EC10FD80}" presName="background2" presStyleLbl="node2" presStyleIdx="0" presStyleCnt="2"/>
      <dgm:spPr/>
    </dgm:pt>
    <dgm:pt modelId="{EBAE7820-E5FB-42CF-BDA2-B8D63EA23A10}" type="pres">
      <dgm:prSet presAssocID="{56FF7B94-34EB-4C84-964C-0B49EC10FD80}" presName="text2" presStyleLbl="fgAcc2" presStyleIdx="0" presStyleCnt="2">
        <dgm:presLayoutVars>
          <dgm:chPref val="3"/>
        </dgm:presLayoutVars>
      </dgm:prSet>
      <dgm:spPr/>
    </dgm:pt>
    <dgm:pt modelId="{E5D80959-B3BE-4DE6-A4FE-22731C35A005}" type="pres">
      <dgm:prSet presAssocID="{56FF7B94-34EB-4C84-964C-0B49EC10FD80}" presName="hierChild3" presStyleCnt="0"/>
      <dgm:spPr/>
    </dgm:pt>
    <dgm:pt modelId="{EA1F2EEB-818C-40B5-B900-201A60919B3C}" type="pres">
      <dgm:prSet presAssocID="{B89258BD-04BE-4C9F-9191-DBEA236C2A85}" presName="Name10" presStyleLbl="parChTrans1D2" presStyleIdx="1" presStyleCnt="2"/>
      <dgm:spPr/>
    </dgm:pt>
    <dgm:pt modelId="{9881EA99-7A6C-42AA-A9CE-726E88FA850A}" type="pres">
      <dgm:prSet presAssocID="{9EA08299-BE73-480B-9817-6AF30ECE6F1E}" presName="hierRoot2" presStyleCnt="0"/>
      <dgm:spPr/>
    </dgm:pt>
    <dgm:pt modelId="{015B250F-A1E9-4F0E-93F6-18E6E3332184}" type="pres">
      <dgm:prSet presAssocID="{9EA08299-BE73-480B-9817-6AF30ECE6F1E}" presName="composite2" presStyleCnt="0"/>
      <dgm:spPr/>
    </dgm:pt>
    <dgm:pt modelId="{E33DD31E-E3CB-4A3E-8DBB-8B599E8DB5FC}" type="pres">
      <dgm:prSet presAssocID="{9EA08299-BE73-480B-9817-6AF30ECE6F1E}" presName="background2" presStyleLbl="node2" presStyleIdx="1" presStyleCnt="2"/>
      <dgm:spPr/>
    </dgm:pt>
    <dgm:pt modelId="{47794585-3D66-4E25-B572-3A35686D1F46}" type="pres">
      <dgm:prSet presAssocID="{9EA08299-BE73-480B-9817-6AF30ECE6F1E}" presName="text2" presStyleLbl="fgAcc2" presStyleIdx="1" presStyleCnt="2">
        <dgm:presLayoutVars>
          <dgm:chPref val="3"/>
        </dgm:presLayoutVars>
      </dgm:prSet>
      <dgm:spPr/>
    </dgm:pt>
    <dgm:pt modelId="{23992B0D-FFEA-4079-A338-864139C83B3F}" type="pres">
      <dgm:prSet presAssocID="{9EA08299-BE73-480B-9817-6AF30ECE6F1E}" presName="hierChild3" presStyleCnt="0"/>
      <dgm:spPr/>
    </dgm:pt>
  </dgm:ptLst>
  <dgm:cxnLst>
    <dgm:cxn modelId="{4FAD8A08-9D85-4DAC-9B9E-64D7B6772163}" srcId="{95D270A0-E073-4366-8553-C7A2C001689D}" destId="{56FF7B94-34EB-4C84-964C-0B49EC10FD80}" srcOrd="0" destOrd="0" parTransId="{9C6BE4B4-3867-4FF4-B7C2-23247039EE5F}" sibTransId="{2660638B-D450-4C15-A33A-5B212E9EA1B0}"/>
    <dgm:cxn modelId="{682D9710-7468-4C66-B85C-6B7314FC70AE}" type="presOf" srcId="{B89258BD-04BE-4C9F-9191-DBEA236C2A85}" destId="{EA1F2EEB-818C-40B5-B900-201A60919B3C}" srcOrd="0" destOrd="0" presId="urn:microsoft.com/office/officeart/2005/8/layout/hierarchy1"/>
    <dgm:cxn modelId="{36AA4246-CD47-4BC3-8BB7-00CCD771279D}" srcId="{DA78005A-2440-429E-A72F-01CB337F506E}" destId="{95D270A0-E073-4366-8553-C7A2C001689D}" srcOrd="0" destOrd="0" parTransId="{3C682A2B-7FA1-4EFC-9A7B-12B444A5922C}" sibTransId="{915CFC7B-2B58-41DD-B85A-2D8C72C1EEDA}"/>
    <dgm:cxn modelId="{78EA9F72-373C-40D1-9080-679937D25359}" type="presOf" srcId="{9C6BE4B4-3867-4FF4-B7C2-23247039EE5F}" destId="{60A5BF64-CD87-4B03-960D-BAEAC178F904}" srcOrd="0" destOrd="0" presId="urn:microsoft.com/office/officeart/2005/8/layout/hierarchy1"/>
    <dgm:cxn modelId="{C4A76576-9A00-4BF0-9F6B-6FAED5E57222}" srcId="{95D270A0-E073-4366-8553-C7A2C001689D}" destId="{9EA08299-BE73-480B-9817-6AF30ECE6F1E}" srcOrd="1" destOrd="0" parTransId="{B89258BD-04BE-4C9F-9191-DBEA236C2A85}" sibTransId="{6668CD88-4162-4683-9376-118F88C82C12}"/>
    <dgm:cxn modelId="{8725AA9F-E938-404C-9D18-BEC0556026F5}" type="presOf" srcId="{9EA08299-BE73-480B-9817-6AF30ECE6F1E}" destId="{47794585-3D66-4E25-B572-3A35686D1F46}" srcOrd="0" destOrd="0" presId="urn:microsoft.com/office/officeart/2005/8/layout/hierarchy1"/>
    <dgm:cxn modelId="{039104A9-47C4-4621-A50C-65136095F53B}" type="presOf" srcId="{DA78005A-2440-429E-A72F-01CB337F506E}" destId="{84D6B85E-C56A-4779-B80E-43E9AACF9ED5}" srcOrd="0" destOrd="0" presId="urn:microsoft.com/office/officeart/2005/8/layout/hierarchy1"/>
    <dgm:cxn modelId="{CD1531D6-503E-49C8-9EE3-CC8A947041CC}" type="presOf" srcId="{95D270A0-E073-4366-8553-C7A2C001689D}" destId="{98A47F80-13B6-4424-9504-CDC05C3C21AC}" srcOrd="0" destOrd="0" presId="urn:microsoft.com/office/officeart/2005/8/layout/hierarchy1"/>
    <dgm:cxn modelId="{9941EAFA-4643-4CC9-97B4-A33C2892F70A}" type="presOf" srcId="{56FF7B94-34EB-4C84-964C-0B49EC10FD80}" destId="{EBAE7820-E5FB-42CF-BDA2-B8D63EA23A10}" srcOrd="0" destOrd="0" presId="urn:microsoft.com/office/officeart/2005/8/layout/hierarchy1"/>
    <dgm:cxn modelId="{CDB8E403-21B8-4F54-8AB7-A620E3B0B905}" type="presParOf" srcId="{84D6B85E-C56A-4779-B80E-43E9AACF9ED5}" destId="{1D9499C0-DE86-4645-96C5-AA4406C93BDE}" srcOrd="0" destOrd="0" presId="urn:microsoft.com/office/officeart/2005/8/layout/hierarchy1"/>
    <dgm:cxn modelId="{61FBFCF6-91A2-45AD-AC3C-C5F0C5662782}" type="presParOf" srcId="{1D9499C0-DE86-4645-96C5-AA4406C93BDE}" destId="{4A972C87-4F34-40FC-92DE-BCBA57E771FA}" srcOrd="0" destOrd="0" presId="urn:microsoft.com/office/officeart/2005/8/layout/hierarchy1"/>
    <dgm:cxn modelId="{7384C379-DE2B-4AE3-9085-A535D061454B}" type="presParOf" srcId="{4A972C87-4F34-40FC-92DE-BCBA57E771FA}" destId="{E651B1F6-A494-42D6-B3E2-C9C8F95B64A2}" srcOrd="0" destOrd="0" presId="urn:microsoft.com/office/officeart/2005/8/layout/hierarchy1"/>
    <dgm:cxn modelId="{F4819868-FDEB-4A8F-B0C3-747C1232003F}" type="presParOf" srcId="{4A972C87-4F34-40FC-92DE-BCBA57E771FA}" destId="{98A47F80-13B6-4424-9504-CDC05C3C21AC}" srcOrd="1" destOrd="0" presId="urn:microsoft.com/office/officeart/2005/8/layout/hierarchy1"/>
    <dgm:cxn modelId="{2E2C94B7-3BAC-4D02-8B93-250CB5C5D876}" type="presParOf" srcId="{1D9499C0-DE86-4645-96C5-AA4406C93BDE}" destId="{3F8F1DAC-FBE7-4B7B-941C-6975BA4145E6}" srcOrd="1" destOrd="0" presId="urn:microsoft.com/office/officeart/2005/8/layout/hierarchy1"/>
    <dgm:cxn modelId="{E391C8D1-42D6-4DFE-A323-88FF43E6EB01}" type="presParOf" srcId="{3F8F1DAC-FBE7-4B7B-941C-6975BA4145E6}" destId="{60A5BF64-CD87-4B03-960D-BAEAC178F904}" srcOrd="0" destOrd="0" presId="urn:microsoft.com/office/officeart/2005/8/layout/hierarchy1"/>
    <dgm:cxn modelId="{CEC65A78-D06B-4693-BA48-97149DEABDD8}" type="presParOf" srcId="{3F8F1DAC-FBE7-4B7B-941C-6975BA4145E6}" destId="{53668420-BFF5-48CF-B2E2-726E092BCDA6}" srcOrd="1" destOrd="0" presId="urn:microsoft.com/office/officeart/2005/8/layout/hierarchy1"/>
    <dgm:cxn modelId="{93645F6E-2FF3-4AB3-B273-1521949FBAEE}" type="presParOf" srcId="{53668420-BFF5-48CF-B2E2-726E092BCDA6}" destId="{19F703A2-6316-4470-98B5-04DBBBABAFA0}" srcOrd="0" destOrd="0" presId="urn:microsoft.com/office/officeart/2005/8/layout/hierarchy1"/>
    <dgm:cxn modelId="{CE8DBBE6-4940-4E59-BF5D-A8EAD94C46D6}" type="presParOf" srcId="{19F703A2-6316-4470-98B5-04DBBBABAFA0}" destId="{03762219-937A-4C71-B903-97E2E62A93CF}" srcOrd="0" destOrd="0" presId="urn:microsoft.com/office/officeart/2005/8/layout/hierarchy1"/>
    <dgm:cxn modelId="{9B452547-A7F4-4342-91A4-E9453E5D12E2}" type="presParOf" srcId="{19F703A2-6316-4470-98B5-04DBBBABAFA0}" destId="{EBAE7820-E5FB-42CF-BDA2-B8D63EA23A10}" srcOrd="1" destOrd="0" presId="urn:microsoft.com/office/officeart/2005/8/layout/hierarchy1"/>
    <dgm:cxn modelId="{72E69E91-F264-4C99-9C2B-2A04E5665258}" type="presParOf" srcId="{53668420-BFF5-48CF-B2E2-726E092BCDA6}" destId="{E5D80959-B3BE-4DE6-A4FE-22731C35A005}" srcOrd="1" destOrd="0" presId="urn:microsoft.com/office/officeart/2005/8/layout/hierarchy1"/>
    <dgm:cxn modelId="{67DC1BAF-9875-4F1C-B4B2-B408BA470EC4}" type="presParOf" srcId="{3F8F1DAC-FBE7-4B7B-941C-6975BA4145E6}" destId="{EA1F2EEB-818C-40B5-B900-201A60919B3C}" srcOrd="2" destOrd="0" presId="urn:microsoft.com/office/officeart/2005/8/layout/hierarchy1"/>
    <dgm:cxn modelId="{F5AFEFE9-26E5-46C0-B0B4-9A556183A14E}" type="presParOf" srcId="{3F8F1DAC-FBE7-4B7B-941C-6975BA4145E6}" destId="{9881EA99-7A6C-42AA-A9CE-726E88FA850A}" srcOrd="3" destOrd="0" presId="urn:microsoft.com/office/officeart/2005/8/layout/hierarchy1"/>
    <dgm:cxn modelId="{EDE99BC5-EFB1-4BD2-BA6A-8B6E364A2853}" type="presParOf" srcId="{9881EA99-7A6C-42AA-A9CE-726E88FA850A}" destId="{015B250F-A1E9-4F0E-93F6-18E6E3332184}" srcOrd="0" destOrd="0" presId="urn:microsoft.com/office/officeart/2005/8/layout/hierarchy1"/>
    <dgm:cxn modelId="{29B52A84-566B-4BF4-B5BF-DD94D208A66D}" type="presParOf" srcId="{015B250F-A1E9-4F0E-93F6-18E6E3332184}" destId="{E33DD31E-E3CB-4A3E-8DBB-8B599E8DB5FC}" srcOrd="0" destOrd="0" presId="urn:microsoft.com/office/officeart/2005/8/layout/hierarchy1"/>
    <dgm:cxn modelId="{E5999516-EF21-4B01-A6F7-8FB52C6B9E44}" type="presParOf" srcId="{015B250F-A1E9-4F0E-93F6-18E6E3332184}" destId="{47794585-3D66-4E25-B572-3A35686D1F46}" srcOrd="1" destOrd="0" presId="urn:microsoft.com/office/officeart/2005/8/layout/hierarchy1"/>
    <dgm:cxn modelId="{E9A9FC23-0AB4-4E7F-9202-2D6D6F3CBBAE}" type="presParOf" srcId="{9881EA99-7A6C-42AA-A9CE-726E88FA850A}" destId="{23992B0D-FFEA-4079-A338-864139C83B3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C865C-6EDA-4CAC-8EE8-BB698AF42BB4}">
      <dsp:nvSpPr>
        <dsp:cNvPr id="0" name=""/>
        <dsp:cNvSpPr/>
      </dsp:nvSpPr>
      <dsp:spPr>
        <a:xfrm>
          <a:off x="0" y="4434"/>
          <a:ext cx="6832212" cy="5276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Motivations</a:t>
          </a:r>
        </a:p>
      </dsp:txBody>
      <dsp:txXfrm>
        <a:off x="25759" y="30193"/>
        <a:ext cx="6780694" cy="476152"/>
      </dsp:txXfrm>
    </dsp:sp>
    <dsp:sp modelId="{B3D3F4E9-8133-48F7-8373-A9C75449204A}">
      <dsp:nvSpPr>
        <dsp:cNvPr id="0" name=""/>
        <dsp:cNvSpPr/>
      </dsp:nvSpPr>
      <dsp:spPr>
        <a:xfrm>
          <a:off x="0" y="595464"/>
          <a:ext cx="6832212" cy="5276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Problem overview and research questions</a:t>
          </a:r>
        </a:p>
      </dsp:txBody>
      <dsp:txXfrm>
        <a:off x="25759" y="621223"/>
        <a:ext cx="6780694" cy="476152"/>
      </dsp:txXfrm>
    </dsp:sp>
    <dsp:sp modelId="{75DFD8AC-C02D-4E4E-A7A7-F297917E3047}">
      <dsp:nvSpPr>
        <dsp:cNvPr id="0" name=""/>
        <dsp:cNvSpPr/>
      </dsp:nvSpPr>
      <dsp:spPr>
        <a:xfrm>
          <a:off x="0" y="1186494"/>
          <a:ext cx="6832212" cy="5276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Dataset</a:t>
          </a:r>
        </a:p>
      </dsp:txBody>
      <dsp:txXfrm>
        <a:off x="25759" y="1212253"/>
        <a:ext cx="6780694" cy="476152"/>
      </dsp:txXfrm>
    </dsp:sp>
    <dsp:sp modelId="{538DF23F-EA26-4CC6-A9A8-86A49BE5BE91}">
      <dsp:nvSpPr>
        <dsp:cNvPr id="0" name=""/>
        <dsp:cNvSpPr/>
      </dsp:nvSpPr>
      <dsp:spPr>
        <a:xfrm>
          <a:off x="0" y="1777524"/>
          <a:ext cx="6832212" cy="5276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Methodology and Experimental design</a:t>
          </a:r>
        </a:p>
      </dsp:txBody>
      <dsp:txXfrm>
        <a:off x="25759" y="1803283"/>
        <a:ext cx="6780694" cy="476152"/>
      </dsp:txXfrm>
    </dsp:sp>
    <dsp:sp modelId="{8F4A24E1-4A90-49BD-B2F6-925180C91A64}">
      <dsp:nvSpPr>
        <dsp:cNvPr id="0" name=""/>
        <dsp:cNvSpPr/>
      </dsp:nvSpPr>
      <dsp:spPr>
        <a:xfrm>
          <a:off x="0" y="2368554"/>
          <a:ext cx="6832212" cy="5276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How to answer our research questions?</a:t>
          </a:r>
        </a:p>
      </dsp:txBody>
      <dsp:txXfrm>
        <a:off x="25759" y="2394313"/>
        <a:ext cx="6780694" cy="476152"/>
      </dsp:txXfrm>
    </dsp:sp>
    <dsp:sp modelId="{1D3CB2E0-F557-421B-8036-A64B16701227}">
      <dsp:nvSpPr>
        <dsp:cNvPr id="0" name=""/>
        <dsp:cNvSpPr/>
      </dsp:nvSpPr>
      <dsp:spPr>
        <a:xfrm>
          <a:off x="0" y="2959584"/>
          <a:ext cx="6832212" cy="5276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Results</a:t>
          </a:r>
        </a:p>
      </dsp:txBody>
      <dsp:txXfrm>
        <a:off x="25759" y="2985343"/>
        <a:ext cx="6780694" cy="476152"/>
      </dsp:txXfrm>
    </dsp:sp>
    <dsp:sp modelId="{2C16B9EA-E58F-4F89-AD30-03736CFD8319}">
      <dsp:nvSpPr>
        <dsp:cNvPr id="0" name=""/>
        <dsp:cNvSpPr/>
      </dsp:nvSpPr>
      <dsp:spPr>
        <a:xfrm>
          <a:off x="0" y="3550614"/>
          <a:ext cx="6832212" cy="5276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Answers to research questions</a:t>
          </a:r>
        </a:p>
      </dsp:txBody>
      <dsp:txXfrm>
        <a:off x="25759" y="3576373"/>
        <a:ext cx="6780694" cy="476152"/>
      </dsp:txXfrm>
    </dsp:sp>
    <dsp:sp modelId="{05ACAA02-8991-4D5A-9B70-6AAD79A5A62B}">
      <dsp:nvSpPr>
        <dsp:cNvPr id="0" name=""/>
        <dsp:cNvSpPr/>
      </dsp:nvSpPr>
      <dsp:spPr>
        <a:xfrm>
          <a:off x="0" y="4141644"/>
          <a:ext cx="6832212" cy="5276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Future work</a:t>
          </a:r>
        </a:p>
      </dsp:txBody>
      <dsp:txXfrm>
        <a:off x="25759" y="4167403"/>
        <a:ext cx="6780694" cy="476152"/>
      </dsp:txXfrm>
    </dsp:sp>
    <dsp:sp modelId="{FAA766DC-1432-422B-B999-C8B2FF2D4931}">
      <dsp:nvSpPr>
        <dsp:cNvPr id="0" name=""/>
        <dsp:cNvSpPr/>
      </dsp:nvSpPr>
      <dsp:spPr>
        <a:xfrm>
          <a:off x="0" y="4732674"/>
          <a:ext cx="6832212" cy="5276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References</a:t>
          </a:r>
        </a:p>
      </dsp:txBody>
      <dsp:txXfrm>
        <a:off x="25759" y="4758433"/>
        <a:ext cx="6780694" cy="476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20E726-B10A-4D91-B6A5-E98564030C6F}">
      <dsp:nvSpPr>
        <dsp:cNvPr id="0" name=""/>
        <dsp:cNvSpPr/>
      </dsp:nvSpPr>
      <dsp:spPr>
        <a:xfrm>
          <a:off x="0" y="243993"/>
          <a:ext cx="7639293" cy="16299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Goal: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To predict if candidates are stressed or not via tracking their eye-movement</a:t>
          </a:r>
        </a:p>
      </dsp:txBody>
      <dsp:txXfrm>
        <a:off x="47739" y="291732"/>
        <a:ext cx="5317963" cy="1534462"/>
      </dsp:txXfrm>
    </dsp:sp>
    <dsp:sp modelId="{01F83740-9523-40DA-892E-4244F8EE2FE6}">
      <dsp:nvSpPr>
        <dsp:cNvPr id="0" name=""/>
        <dsp:cNvSpPr/>
      </dsp:nvSpPr>
      <dsp:spPr>
        <a:xfrm>
          <a:off x="1348110" y="2542744"/>
          <a:ext cx="7639293" cy="2612921"/>
        </a:xfrm>
        <a:prstGeom prst="roundRect">
          <a:avLst>
            <a:gd name="adj" fmla="val 10000"/>
          </a:avLst>
        </a:prstGeom>
        <a:solidFill>
          <a:schemeClr val="accent4">
            <a:hueOff val="1114968"/>
            <a:satOff val="23662"/>
            <a:lumOff val="78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Important research questions: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solidFill>
                <a:srgbClr val="FFFF00"/>
              </a:solidFill>
            </a:rPr>
            <a:t>RQ1:</a:t>
          </a:r>
          <a:r>
            <a:rPr lang="en-US" sz="1200" kern="1200" dirty="0">
              <a:solidFill>
                <a:srgbClr val="FFFF00"/>
              </a:solidFill>
            </a:rPr>
            <a:t> </a:t>
          </a:r>
          <a:r>
            <a:rPr lang="en-US" sz="1200" kern="1200" dirty="0"/>
            <a:t>Is cognitive load in technical interviews detectable through eye-tracking?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solidFill>
                <a:srgbClr val="FFFF00"/>
              </a:solidFill>
            </a:rPr>
            <a:t>RQ2:</a:t>
          </a:r>
          <a:r>
            <a:rPr lang="en-US" sz="1200" kern="1200" dirty="0">
              <a:solidFill>
                <a:srgbClr val="FFFF00"/>
              </a:solidFill>
            </a:rPr>
            <a:t> </a:t>
          </a:r>
          <a:r>
            <a:rPr lang="en-US" sz="1200" kern="1200" dirty="0"/>
            <a:t>Which eye-tracking measurements are predictive of cognitive load?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solidFill>
                <a:srgbClr val="FFFF00"/>
              </a:solidFill>
            </a:rPr>
            <a:t>RQ3:</a:t>
          </a:r>
          <a:r>
            <a:rPr lang="en-US" sz="1200" kern="1200" dirty="0">
              <a:solidFill>
                <a:srgbClr val="FFFF00"/>
              </a:solidFill>
            </a:rPr>
            <a:t> </a:t>
          </a:r>
          <a:r>
            <a:rPr lang="en-US" sz="1200" kern="1200" dirty="0"/>
            <a:t>How much do the properties of the interview setting affect the eye-movement measurements?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solidFill>
                <a:srgbClr val="FFFF00"/>
              </a:solidFill>
            </a:rPr>
            <a:t>RQ4:</a:t>
          </a:r>
          <a:r>
            <a:rPr lang="en-US" sz="1200" kern="1200" dirty="0">
              <a:solidFill>
                <a:srgbClr val="FFFF00"/>
              </a:solidFill>
            </a:rPr>
            <a:t> </a:t>
          </a:r>
          <a:r>
            <a:rPr lang="en-US" sz="1200" kern="1200" dirty="0"/>
            <a:t>Does parameter tuning enhance classification results?</a:t>
          </a:r>
        </a:p>
      </dsp:txBody>
      <dsp:txXfrm>
        <a:off x="1424640" y="2619274"/>
        <a:ext cx="4654221" cy="2459861"/>
      </dsp:txXfrm>
    </dsp:sp>
    <dsp:sp modelId="{286038A9-0C1A-4D67-A53F-8AC193365D4E}">
      <dsp:nvSpPr>
        <dsp:cNvPr id="0" name=""/>
        <dsp:cNvSpPr/>
      </dsp:nvSpPr>
      <dsp:spPr>
        <a:xfrm>
          <a:off x="6136338" y="1427091"/>
          <a:ext cx="1483901" cy="1483901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587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highlight>
              <a:srgbClr val="FFFF00"/>
            </a:highlight>
          </a:endParaRPr>
        </a:p>
      </dsp:txBody>
      <dsp:txXfrm>
        <a:off x="6470216" y="1427091"/>
        <a:ext cx="816145" cy="11166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D1FAD-814B-4869-B5E6-2E4D9B7B1CFE}">
      <dsp:nvSpPr>
        <dsp:cNvPr id="0" name=""/>
        <dsp:cNvSpPr/>
      </dsp:nvSpPr>
      <dsp:spPr>
        <a:xfrm>
          <a:off x="417274" y="1070"/>
          <a:ext cx="3397023" cy="16985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Why to place ArUco markers in the form of a grid on the whiteboard?</a:t>
          </a:r>
          <a:endParaRPr lang="en-US" sz="2200" kern="1200"/>
        </a:p>
      </dsp:txBody>
      <dsp:txXfrm>
        <a:off x="467022" y="50818"/>
        <a:ext cx="3297527" cy="1599015"/>
      </dsp:txXfrm>
    </dsp:sp>
    <dsp:sp modelId="{8E98E85D-4AE8-4AF7-8893-C07B04BEE92A}">
      <dsp:nvSpPr>
        <dsp:cNvPr id="0" name=""/>
        <dsp:cNvSpPr/>
      </dsp:nvSpPr>
      <dsp:spPr>
        <a:xfrm>
          <a:off x="3814297" y="808490"/>
          <a:ext cx="1358809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1358809" y="41835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59731" y="816356"/>
        <a:ext cx="67940" cy="67940"/>
      </dsp:txXfrm>
    </dsp:sp>
    <dsp:sp modelId="{105491F6-2401-420D-B287-571EB11AF24D}">
      <dsp:nvSpPr>
        <dsp:cNvPr id="0" name=""/>
        <dsp:cNvSpPr/>
      </dsp:nvSpPr>
      <dsp:spPr>
        <a:xfrm>
          <a:off x="5173106" y="1070"/>
          <a:ext cx="3397023" cy="16985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 have at least one marker in each frame since candidates change their distance from the whiteboard</a:t>
          </a:r>
        </a:p>
      </dsp:txBody>
      <dsp:txXfrm>
        <a:off x="5222854" y="50818"/>
        <a:ext cx="3297527" cy="1599015"/>
      </dsp:txXfrm>
    </dsp:sp>
    <dsp:sp modelId="{DBAAB17D-6D10-46B3-9715-3ACE671ECAA5}">
      <dsp:nvSpPr>
        <dsp:cNvPr id="0" name=""/>
        <dsp:cNvSpPr/>
      </dsp:nvSpPr>
      <dsp:spPr>
        <a:xfrm>
          <a:off x="417274" y="1954358"/>
          <a:ext cx="3397023" cy="16985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What do participants were asked to do?</a:t>
          </a:r>
          <a:endParaRPr lang="en-US" sz="2200" kern="1200"/>
        </a:p>
      </dsp:txBody>
      <dsp:txXfrm>
        <a:off x="467022" y="2004106"/>
        <a:ext cx="3297527" cy="1599015"/>
      </dsp:txXfrm>
    </dsp:sp>
    <dsp:sp modelId="{80F47C79-1293-4399-90D6-1869E3E4292C}">
      <dsp:nvSpPr>
        <dsp:cNvPr id="0" name=""/>
        <dsp:cNvSpPr/>
      </dsp:nvSpPr>
      <dsp:spPr>
        <a:xfrm>
          <a:off x="3814297" y="2761778"/>
          <a:ext cx="1358809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1358809" y="41835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59731" y="2769644"/>
        <a:ext cx="67940" cy="67940"/>
      </dsp:txXfrm>
    </dsp:sp>
    <dsp:sp modelId="{35D7A7CC-3464-478A-ABCD-E5E2AF61EDF0}">
      <dsp:nvSpPr>
        <dsp:cNvPr id="0" name=""/>
        <dsp:cNvSpPr/>
      </dsp:nvSpPr>
      <dsp:spPr>
        <a:xfrm>
          <a:off x="5173106" y="1954358"/>
          <a:ext cx="3397023" cy="16985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 solve two questions of similar difficulty, one on the paper and another one on the whiteboard</a:t>
          </a:r>
        </a:p>
      </dsp:txBody>
      <dsp:txXfrm>
        <a:off x="5222854" y="2004106"/>
        <a:ext cx="3297527" cy="15990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87F1FA-49D9-4EFD-BC25-DC0747AEDEFF}">
      <dsp:nvSpPr>
        <dsp:cNvPr id="0" name=""/>
        <dsp:cNvSpPr/>
      </dsp:nvSpPr>
      <dsp:spPr>
        <a:xfrm>
          <a:off x="4389258" y="1508894"/>
          <a:ext cx="3446634" cy="546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2602"/>
              </a:lnTo>
              <a:lnTo>
                <a:pt x="3446634" y="372602"/>
              </a:lnTo>
              <a:lnTo>
                <a:pt x="3446634" y="546761"/>
              </a:lnTo>
            </a:path>
          </a:pathLst>
        </a:custGeom>
        <a:noFill/>
        <a:ln w="15875" cap="rnd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B46318-C7A0-4839-BEF4-D5C5380E8D74}">
      <dsp:nvSpPr>
        <dsp:cNvPr id="0" name=""/>
        <dsp:cNvSpPr/>
      </dsp:nvSpPr>
      <dsp:spPr>
        <a:xfrm>
          <a:off x="4389258" y="1508894"/>
          <a:ext cx="1148878" cy="546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2602"/>
              </a:lnTo>
              <a:lnTo>
                <a:pt x="1148878" y="372602"/>
              </a:lnTo>
              <a:lnTo>
                <a:pt x="1148878" y="546761"/>
              </a:lnTo>
            </a:path>
          </a:pathLst>
        </a:custGeom>
        <a:noFill/>
        <a:ln w="15875" cap="rnd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AF7D97-9729-4B04-85C9-1DCBD07BE758}">
      <dsp:nvSpPr>
        <dsp:cNvPr id="0" name=""/>
        <dsp:cNvSpPr/>
      </dsp:nvSpPr>
      <dsp:spPr>
        <a:xfrm>
          <a:off x="3240380" y="1508894"/>
          <a:ext cx="1148878" cy="546761"/>
        </a:xfrm>
        <a:custGeom>
          <a:avLst/>
          <a:gdLst/>
          <a:ahLst/>
          <a:cxnLst/>
          <a:rect l="0" t="0" r="0" b="0"/>
          <a:pathLst>
            <a:path>
              <a:moveTo>
                <a:pt x="1148878" y="0"/>
              </a:moveTo>
              <a:lnTo>
                <a:pt x="1148878" y="372602"/>
              </a:lnTo>
              <a:lnTo>
                <a:pt x="0" y="372602"/>
              </a:lnTo>
              <a:lnTo>
                <a:pt x="0" y="546761"/>
              </a:lnTo>
            </a:path>
          </a:pathLst>
        </a:custGeom>
        <a:noFill/>
        <a:ln w="15875" cap="rnd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B29FFA-C25D-48D4-B028-588AB001E88C}">
      <dsp:nvSpPr>
        <dsp:cNvPr id="0" name=""/>
        <dsp:cNvSpPr/>
      </dsp:nvSpPr>
      <dsp:spPr>
        <a:xfrm>
          <a:off x="942624" y="1508894"/>
          <a:ext cx="3446634" cy="546761"/>
        </a:xfrm>
        <a:custGeom>
          <a:avLst/>
          <a:gdLst/>
          <a:ahLst/>
          <a:cxnLst/>
          <a:rect l="0" t="0" r="0" b="0"/>
          <a:pathLst>
            <a:path>
              <a:moveTo>
                <a:pt x="3446634" y="0"/>
              </a:moveTo>
              <a:lnTo>
                <a:pt x="3446634" y="372602"/>
              </a:lnTo>
              <a:lnTo>
                <a:pt x="0" y="372602"/>
              </a:lnTo>
              <a:lnTo>
                <a:pt x="0" y="546761"/>
              </a:lnTo>
            </a:path>
          </a:pathLst>
        </a:custGeom>
        <a:noFill/>
        <a:ln w="15875" cap="rnd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166143-8D7F-4ED6-BE29-BDCDB9BBB3FB}">
      <dsp:nvSpPr>
        <dsp:cNvPr id="0" name=""/>
        <dsp:cNvSpPr/>
      </dsp:nvSpPr>
      <dsp:spPr>
        <a:xfrm>
          <a:off x="3114169" y="206053"/>
          <a:ext cx="2550177" cy="13028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065C029-8C64-442D-BE10-1EB6F710FD2C}">
      <dsp:nvSpPr>
        <dsp:cNvPr id="0" name=""/>
        <dsp:cNvSpPr/>
      </dsp:nvSpPr>
      <dsp:spPr>
        <a:xfrm>
          <a:off x="3323056" y="404495"/>
          <a:ext cx="2550177" cy="13028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RQ1: Is cognitive load in technical interviews detectable through eye-tracking?</a:t>
          </a:r>
          <a:endParaRPr lang="en-US" sz="1600" kern="1200" dirty="0"/>
        </a:p>
      </dsp:txBody>
      <dsp:txXfrm>
        <a:off x="3361215" y="442654"/>
        <a:ext cx="2473859" cy="1226523"/>
      </dsp:txXfrm>
    </dsp:sp>
    <dsp:sp modelId="{4ADC202D-3AF4-4361-8F6A-984B421A858F}">
      <dsp:nvSpPr>
        <dsp:cNvPr id="0" name=""/>
        <dsp:cNvSpPr/>
      </dsp:nvSpPr>
      <dsp:spPr>
        <a:xfrm>
          <a:off x="2633" y="2055656"/>
          <a:ext cx="1879982" cy="119378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41F6AA6-28A7-4878-B722-0C0E58ADB0DC}">
      <dsp:nvSpPr>
        <dsp:cNvPr id="0" name=""/>
        <dsp:cNvSpPr/>
      </dsp:nvSpPr>
      <dsp:spPr>
        <a:xfrm>
          <a:off x="211519" y="2254098"/>
          <a:ext cx="1879982" cy="11937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Hypothesized that the whiteboard interview is more stressful</a:t>
          </a:r>
        </a:p>
      </dsp:txBody>
      <dsp:txXfrm>
        <a:off x="246484" y="2289063"/>
        <a:ext cx="1810052" cy="1123858"/>
      </dsp:txXfrm>
    </dsp:sp>
    <dsp:sp modelId="{31447827-99A3-4AEE-8CEC-3B4396C3F90E}">
      <dsp:nvSpPr>
        <dsp:cNvPr id="0" name=""/>
        <dsp:cNvSpPr/>
      </dsp:nvSpPr>
      <dsp:spPr>
        <a:xfrm>
          <a:off x="2300389" y="2055656"/>
          <a:ext cx="1879982" cy="119378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59C5E6B-2BD8-4FAB-8EC2-4A02F2633865}">
      <dsp:nvSpPr>
        <dsp:cNvPr id="0" name=""/>
        <dsp:cNvSpPr/>
      </dsp:nvSpPr>
      <dsp:spPr>
        <a:xfrm>
          <a:off x="2509276" y="2254098"/>
          <a:ext cx="1879982" cy="11937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Surveyed our participants after taking the two tests to confirm our hypothesis</a:t>
          </a:r>
        </a:p>
      </dsp:txBody>
      <dsp:txXfrm>
        <a:off x="2544241" y="2289063"/>
        <a:ext cx="1810052" cy="1123858"/>
      </dsp:txXfrm>
    </dsp:sp>
    <dsp:sp modelId="{45339E06-3AEA-40D1-B516-D904FFA4FAE3}">
      <dsp:nvSpPr>
        <dsp:cNvPr id="0" name=""/>
        <dsp:cNvSpPr/>
      </dsp:nvSpPr>
      <dsp:spPr>
        <a:xfrm>
          <a:off x="4598145" y="2055656"/>
          <a:ext cx="1879982" cy="119378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C4CB9EA-253D-4231-A27E-4F42A0E80795}">
      <dsp:nvSpPr>
        <dsp:cNvPr id="0" name=""/>
        <dsp:cNvSpPr/>
      </dsp:nvSpPr>
      <dsp:spPr>
        <a:xfrm>
          <a:off x="4807032" y="2254098"/>
          <a:ext cx="1879982" cy="11937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Labelling the data based on the settings</a:t>
          </a:r>
        </a:p>
      </dsp:txBody>
      <dsp:txXfrm>
        <a:off x="4841997" y="2289063"/>
        <a:ext cx="1810052" cy="1123858"/>
      </dsp:txXfrm>
    </dsp:sp>
    <dsp:sp modelId="{B62310DC-F584-439B-A006-BEC02DB8344E}">
      <dsp:nvSpPr>
        <dsp:cNvPr id="0" name=""/>
        <dsp:cNvSpPr/>
      </dsp:nvSpPr>
      <dsp:spPr>
        <a:xfrm>
          <a:off x="6895901" y="2055656"/>
          <a:ext cx="1879982" cy="119378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F17204D-7494-45CB-B682-B729BBDDBF85}">
      <dsp:nvSpPr>
        <dsp:cNvPr id="0" name=""/>
        <dsp:cNvSpPr/>
      </dsp:nvSpPr>
      <dsp:spPr>
        <a:xfrm>
          <a:off x="7104788" y="2254098"/>
          <a:ext cx="1879982" cy="11937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Applying classification algorithms on labeled data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7139753" y="2289063"/>
        <a:ext cx="1810052" cy="11238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3DBD7-A860-42B7-A2C2-F6A05FAE57D7}">
      <dsp:nvSpPr>
        <dsp:cNvPr id="0" name=""/>
        <dsp:cNvSpPr/>
      </dsp:nvSpPr>
      <dsp:spPr>
        <a:xfrm>
          <a:off x="4371924" y="1392529"/>
          <a:ext cx="1723448" cy="6375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4441"/>
              </a:lnTo>
              <a:lnTo>
                <a:pt x="1723448" y="434441"/>
              </a:lnTo>
              <a:lnTo>
                <a:pt x="1723448" y="637505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B6FAE0-2B95-422B-ACC6-106BE2FC7FB0}">
      <dsp:nvSpPr>
        <dsp:cNvPr id="0" name=""/>
        <dsp:cNvSpPr/>
      </dsp:nvSpPr>
      <dsp:spPr>
        <a:xfrm>
          <a:off x="2660992" y="1392529"/>
          <a:ext cx="1710932" cy="637505"/>
        </a:xfrm>
        <a:custGeom>
          <a:avLst/>
          <a:gdLst/>
          <a:ahLst/>
          <a:cxnLst/>
          <a:rect l="0" t="0" r="0" b="0"/>
          <a:pathLst>
            <a:path>
              <a:moveTo>
                <a:pt x="1710932" y="0"/>
              </a:moveTo>
              <a:lnTo>
                <a:pt x="1710932" y="434441"/>
              </a:lnTo>
              <a:lnTo>
                <a:pt x="0" y="434441"/>
              </a:lnTo>
              <a:lnTo>
                <a:pt x="0" y="637505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4FA182-6ECB-4523-9876-D65DD2C57849}">
      <dsp:nvSpPr>
        <dsp:cNvPr id="0" name=""/>
        <dsp:cNvSpPr/>
      </dsp:nvSpPr>
      <dsp:spPr>
        <a:xfrm>
          <a:off x="3275926" y="611"/>
          <a:ext cx="2191996" cy="139191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3BB09-A7C6-4BB8-AF77-6D7A94ECFD93}">
      <dsp:nvSpPr>
        <dsp:cNvPr id="0" name=""/>
        <dsp:cNvSpPr/>
      </dsp:nvSpPr>
      <dsp:spPr>
        <a:xfrm>
          <a:off x="3519481" y="231988"/>
          <a:ext cx="2191996" cy="1391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RQ2: Which eye-tracking measurements are predictive of cognitive load?</a:t>
          </a:r>
          <a:endParaRPr lang="en-US" sz="1600" kern="1200" dirty="0"/>
        </a:p>
      </dsp:txBody>
      <dsp:txXfrm>
        <a:off x="3560249" y="272756"/>
        <a:ext cx="2110460" cy="1310381"/>
      </dsp:txXfrm>
    </dsp:sp>
    <dsp:sp modelId="{6797A872-9F85-4B3D-9BD0-BC095B3802FA}">
      <dsp:nvSpPr>
        <dsp:cNvPr id="0" name=""/>
        <dsp:cNvSpPr/>
      </dsp:nvSpPr>
      <dsp:spPr>
        <a:xfrm>
          <a:off x="1181098" y="2030034"/>
          <a:ext cx="2959786" cy="139191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4E3051-C458-4623-BB13-B9FA5D4BCE18}">
      <dsp:nvSpPr>
        <dsp:cNvPr id="0" name=""/>
        <dsp:cNvSpPr/>
      </dsp:nvSpPr>
      <dsp:spPr>
        <a:xfrm>
          <a:off x="1424653" y="2261411"/>
          <a:ext cx="2959786" cy="1391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After answering RQ1, we can highlight those eye-tracking measurements correlated to the labelling of the data</a:t>
          </a:r>
        </a:p>
      </dsp:txBody>
      <dsp:txXfrm>
        <a:off x="1465421" y="2302179"/>
        <a:ext cx="2878250" cy="1310381"/>
      </dsp:txXfrm>
    </dsp:sp>
    <dsp:sp modelId="{DA08E2CD-AF7A-4BF2-B313-632266698F91}">
      <dsp:nvSpPr>
        <dsp:cNvPr id="0" name=""/>
        <dsp:cNvSpPr/>
      </dsp:nvSpPr>
      <dsp:spPr>
        <a:xfrm>
          <a:off x="4627995" y="2030034"/>
          <a:ext cx="2934754" cy="139191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D6BD41-E3E5-4C0F-9DE5-6DCAD67EF543}">
      <dsp:nvSpPr>
        <dsp:cNvPr id="0" name=""/>
        <dsp:cNvSpPr/>
      </dsp:nvSpPr>
      <dsp:spPr>
        <a:xfrm>
          <a:off x="4871551" y="2261411"/>
          <a:ext cx="2934754" cy="1391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To answer RQ3, we can focus more on the measurements which the literature shows to be effective. More specifically, saccade and visual intake</a:t>
          </a:r>
        </a:p>
      </dsp:txBody>
      <dsp:txXfrm>
        <a:off x="4912319" y="2302179"/>
        <a:ext cx="2853218" cy="13103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E8349B-AD5D-4883-A361-4B7DAF774173}">
      <dsp:nvSpPr>
        <dsp:cNvPr id="0" name=""/>
        <dsp:cNvSpPr/>
      </dsp:nvSpPr>
      <dsp:spPr>
        <a:xfrm>
          <a:off x="4389258" y="1454368"/>
          <a:ext cx="3446634" cy="546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2602"/>
              </a:lnTo>
              <a:lnTo>
                <a:pt x="3446634" y="372602"/>
              </a:lnTo>
              <a:lnTo>
                <a:pt x="3446634" y="546761"/>
              </a:lnTo>
            </a:path>
          </a:pathLst>
        </a:custGeom>
        <a:noFill/>
        <a:ln w="15875" cap="rnd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F4BEEC-3478-4B9F-9770-DA3E7E212CC7}">
      <dsp:nvSpPr>
        <dsp:cNvPr id="0" name=""/>
        <dsp:cNvSpPr/>
      </dsp:nvSpPr>
      <dsp:spPr>
        <a:xfrm>
          <a:off x="4389258" y="1454368"/>
          <a:ext cx="1148878" cy="546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2602"/>
              </a:lnTo>
              <a:lnTo>
                <a:pt x="1148878" y="372602"/>
              </a:lnTo>
              <a:lnTo>
                <a:pt x="1148878" y="546761"/>
              </a:lnTo>
            </a:path>
          </a:pathLst>
        </a:custGeom>
        <a:noFill/>
        <a:ln w="15875" cap="rnd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A66683-1DA4-4012-9886-39C0DC8FFA5E}">
      <dsp:nvSpPr>
        <dsp:cNvPr id="0" name=""/>
        <dsp:cNvSpPr/>
      </dsp:nvSpPr>
      <dsp:spPr>
        <a:xfrm>
          <a:off x="3240380" y="1454368"/>
          <a:ext cx="1148878" cy="546761"/>
        </a:xfrm>
        <a:custGeom>
          <a:avLst/>
          <a:gdLst/>
          <a:ahLst/>
          <a:cxnLst/>
          <a:rect l="0" t="0" r="0" b="0"/>
          <a:pathLst>
            <a:path>
              <a:moveTo>
                <a:pt x="1148878" y="0"/>
              </a:moveTo>
              <a:lnTo>
                <a:pt x="1148878" y="372602"/>
              </a:lnTo>
              <a:lnTo>
                <a:pt x="0" y="372602"/>
              </a:lnTo>
              <a:lnTo>
                <a:pt x="0" y="546761"/>
              </a:lnTo>
            </a:path>
          </a:pathLst>
        </a:custGeom>
        <a:noFill/>
        <a:ln w="15875" cap="rnd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CEB343-A824-4F42-BE50-3F553665E147}">
      <dsp:nvSpPr>
        <dsp:cNvPr id="0" name=""/>
        <dsp:cNvSpPr/>
      </dsp:nvSpPr>
      <dsp:spPr>
        <a:xfrm>
          <a:off x="942624" y="1454368"/>
          <a:ext cx="3446634" cy="546761"/>
        </a:xfrm>
        <a:custGeom>
          <a:avLst/>
          <a:gdLst/>
          <a:ahLst/>
          <a:cxnLst/>
          <a:rect l="0" t="0" r="0" b="0"/>
          <a:pathLst>
            <a:path>
              <a:moveTo>
                <a:pt x="3446634" y="0"/>
              </a:moveTo>
              <a:lnTo>
                <a:pt x="3446634" y="372602"/>
              </a:lnTo>
              <a:lnTo>
                <a:pt x="0" y="372602"/>
              </a:lnTo>
              <a:lnTo>
                <a:pt x="0" y="546761"/>
              </a:lnTo>
            </a:path>
          </a:pathLst>
        </a:custGeom>
        <a:noFill/>
        <a:ln w="15875" cap="rnd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A2886C-C467-455E-BECF-59AEF0BA789B}">
      <dsp:nvSpPr>
        <dsp:cNvPr id="0" name=""/>
        <dsp:cNvSpPr/>
      </dsp:nvSpPr>
      <dsp:spPr>
        <a:xfrm>
          <a:off x="3449267" y="260579"/>
          <a:ext cx="1879982" cy="1193788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14F468-C81A-463C-B7B3-77C558B7A6CF}">
      <dsp:nvSpPr>
        <dsp:cNvPr id="0" name=""/>
        <dsp:cNvSpPr/>
      </dsp:nvSpPr>
      <dsp:spPr>
        <a:xfrm>
          <a:off x="3658154" y="459022"/>
          <a:ext cx="1879982" cy="11937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RQ3: How much do the properties of the interview setting affect the eye-movement measurements?</a:t>
          </a:r>
          <a:endParaRPr lang="en-US" sz="1400" kern="1200" dirty="0"/>
        </a:p>
      </dsp:txBody>
      <dsp:txXfrm>
        <a:off x="3693119" y="493987"/>
        <a:ext cx="1810052" cy="1123858"/>
      </dsp:txXfrm>
    </dsp:sp>
    <dsp:sp modelId="{314828CF-6A72-4492-A9E7-33D0B27B5ACB}">
      <dsp:nvSpPr>
        <dsp:cNvPr id="0" name=""/>
        <dsp:cNvSpPr/>
      </dsp:nvSpPr>
      <dsp:spPr>
        <a:xfrm>
          <a:off x="2633" y="2001129"/>
          <a:ext cx="1879982" cy="1193788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18377-FAF8-4AED-9D16-307AAD813EB5}">
      <dsp:nvSpPr>
        <dsp:cNvPr id="0" name=""/>
        <dsp:cNvSpPr/>
      </dsp:nvSpPr>
      <dsp:spPr>
        <a:xfrm>
          <a:off x="211519" y="2199572"/>
          <a:ext cx="1879982" cy="11937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Applying the classifiers on different labelling of the data (based on the setting and based on participant survey as stressed/not stressed)</a:t>
          </a:r>
        </a:p>
      </dsp:txBody>
      <dsp:txXfrm>
        <a:off x="246484" y="2234537"/>
        <a:ext cx="1810052" cy="1123858"/>
      </dsp:txXfrm>
    </dsp:sp>
    <dsp:sp modelId="{DBA6EB44-A8FF-4DAC-B5EA-8940B61A3EE6}">
      <dsp:nvSpPr>
        <dsp:cNvPr id="0" name=""/>
        <dsp:cNvSpPr/>
      </dsp:nvSpPr>
      <dsp:spPr>
        <a:xfrm>
          <a:off x="2300389" y="2001129"/>
          <a:ext cx="1879982" cy="1193788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3ABA4-929E-42DF-ABAA-F06A3CE0BEB8}">
      <dsp:nvSpPr>
        <dsp:cNvPr id="0" name=""/>
        <dsp:cNvSpPr/>
      </dsp:nvSpPr>
      <dsp:spPr>
        <a:xfrm>
          <a:off x="2509276" y="2199572"/>
          <a:ext cx="1879982" cy="11937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For labelling based on user survey, partition the data into 4 chunks: VI/saccade on the whiteboard, VI/saccade on the paper</a:t>
          </a:r>
        </a:p>
      </dsp:txBody>
      <dsp:txXfrm>
        <a:off x="2544241" y="2234537"/>
        <a:ext cx="1810052" cy="1123858"/>
      </dsp:txXfrm>
    </dsp:sp>
    <dsp:sp modelId="{E7603561-118D-45B5-A2C1-5F1D932B3ECC}">
      <dsp:nvSpPr>
        <dsp:cNvPr id="0" name=""/>
        <dsp:cNvSpPr/>
      </dsp:nvSpPr>
      <dsp:spPr>
        <a:xfrm>
          <a:off x="4598145" y="2001129"/>
          <a:ext cx="1879982" cy="1193788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8BAE3E-B28F-4D71-AFCC-59FA69036328}">
      <dsp:nvSpPr>
        <dsp:cNvPr id="0" name=""/>
        <dsp:cNvSpPr/>
      </dsp:nvSpPr>
      <dsp:spPr>
        <a:xfrm>
          <a:off x="4807032" y="2199572"/>
          <a:ext cx="1879982" cy="11937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For labelling based on the setting, partition the data into 2 chunks: VI and saccade (regardless of the setting)</a:t>
          </a:r>
        </a:p>
      </dsp:txBody>
      <dsp:txXfrm>
        <a:off x="4841997" y="2234537"/>
        <a:ext cx="1810052" cy="1123858"/>
      </dsp:txXfrm>
    </dsp:sp>
    <dsp:sp modelId="{03DD87FD-F970-4E7A-B875-4463E1333422}">
      <dsp:nvSpPr>
        <dsp:cNvPr id="0" name=""/>
        <dsp:cNvSpPr/>
      </dsp:nvSpPr>
      <dsp:spPr>
        <a:xfrm>
          <a:off x="6895901" y="2001129"/>
          <a:ext cx="1879982" cy="1193788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92035-F2A8-4E5F-B9F6-6DB70F61F487}">
      <dsp:nvSpPr>
        <dsp:cNvPr id="0" name=""/>
        <dsp:cNvSpPr/>
      </dsp:nvSpPr>
      <dsp:spPr>
        <a:xfrm>
          <a:off x="7104788" y="2199572"/>
          <a:ext cx="1879982" cy="11937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Comparing the performance of the classifiers</a:t>
          </a:r>
        </a:p>
      </dsp:txBody>
      <dsp:txXfrm>
        <a:off x="7139753" y="2234537"/>
        <a:ext cx="1810052" cy="11238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F2EEB-818C-40B5-B900-201A60919B3C}">
      <dsp:nvSpPr>
        <dsp:cNvPr id="0" name=""/>
        <dsp:cNvSpPr/>
      </dsp:nvSpPr>
      <dsp:spPr>
        <a:xfrm>
          <a:off x="4371924" y="1392529"/>
          <a:ext cx="1339553" cy="6375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4441"/>
              </a:lnTo>
              <a:lnTo>
                <a:pt x="1339553" y="434441"/>
              </a:lnTo>
              <a:lnTo>
                <a:pt x="1339553" y="637505"/>
              </a:lnTo>
            </a:path>
          </a:pathLst>
        </a:custGeom>
        <a:noFill/>
        <a:ln w="15875" cap="rnd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A5BF64-CD87-4B03-960D-BAEAC178F904}">
      <dsp:nvSpPr>
        <dsp:cNvPr id="0" name=""/>
        <dsp:cNvSpPr/>
      </dsp:nvSpPr>
      <dsp:spPr>
        <a:xfrm>
          <a:off x="3032371" y="1392529"/>
          <a:ext cx="1339553" cy="637505"/>
        </a:xfrm>
        <a:custGeom>
          <a:avLst/>
          <a:gdLst/>
          <a:ahLst/>
          <a:cxnLst/>
          <a:rect l="0" t="0" r="0" b="0"/>
          <a:pathLst>
            <a:path>
              <a:moveTo>
                <a:pt x="1339553" y="0"/>
              </a:moveTo>
              <a:lnTo>
                <a:pt x="1339553" y="434441"/>
              </a:lnTo>
              <a:lnTo>
                <a:pt x="0" y="434441"/>
              </a:lnTo>
              <a:lnTo>
                <a:pt x="0" y="637505"/>
              </a:lnTo>
            </a:path>
          </a:pathLst>
        </a:custGeom>
        <a:noFill/>
        <a:ln w="15875" cap="rnd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51B1F6-A494-42D6-B3E2-C9C8F95B64A2}">
      <dsp:nvSpPr>
        <dsp:cNvPr id="0" name=""/>
        <dsp:cNvSpPr/>
      </dsp:nvSpPr>
      <dsp:spPr>
        <a:xfrm>
          <a:off x="3275926" y="611"/>
          <a:ext cx="2191996" cy="1391917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8A47F80-13B6-4424-9504-CDC05C3C21AC}">
      <dsp:nvSpPr>
        <dsp:cNvPr id="0" name=""/>
        <dsp:cNvSpPr/>
      </dsp:nvSpPr>
      <dsp:spPr>
        <a:xfrm>
          <a:off x="3519481" y="231988"/>
          <a:ext cx="2191996" cy="1391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RQ4: Does parameter tuning enhance classification results?</a:t>
          </a:r>
          <a:endParaRPr lang="en-US" sz="1600" kern="1200" dirty="0"/>
        </a:p>
      </dsp:txBody>
      <dsp:txXfrm>
        <a:off x="3560249" y="272756"/>
        <a:ext cx="2110460" cy="1310381"/>
      </dsp:txXfrm>
    </dsp:sp>
    <dsp:sp modelId="{03762219-937A-4C71-B903-97E2E62A93CF}">
      <dsp:nvSpPr>
        <dsp:cNvPr id="0" name=""/>
        <dsp:cNvSpPr/>
      </dsp:nvSpPr>
      <dsp:spPr>
        <a:xfrm>
          <a:off x="1936373" y="2030034"/>
          <a:ext cx="2191996" cy="1391917"/>
        </a:xfrm>
        <a:prstGeom prst="roundRect">
          <a:avLst>
            <a:gd name="adj" fmla="val 10000"/>
          </a:avLst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BAE7820-E5FB-42CF-BDA2-B8D63EA23A10}">
      <dsp:nvSpPr>
        <dsp:cNvPr id="0" name=""/>
        <dsp:cNvSpPr/>
      </dsp:nvSpPr>
      <dsp:spPr>
        <a:xfrm>
          <a:off x="2179928" y="2261411"/>
          <a:ext cx="2191996" cy="1391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Apply parameter tuning on the classifiers we used for two labelling</a:t>
          </a:r>
        </a:p>
      </dsp:txBody>
      <dsp:txXfrm>
        <a:off x="2220696" y="2302179"/>
        <a:ext cx="2110460" cy="1310381"/>
      </dsp:txXfrm>
    </dsp:sp>
    <dsp:sp modelId="{E33DD31E-E3CB-4A3E-8DBB-8B599E8DB5FC}">
      <dsp:nvSpPr>
        <dsp:cNvPr id="0" name=""/>
        <dsp:cNvSpPr/>
      </dsp:nvSpPr>
      <dsp:spPr>
        <a:xfrm>
          <a:off x="4615479" y="2030034"/>
          <a:ext cx="2191996" cy="1391917"/>
        </a:xfrm>
        <a:prstGeom prst="roundRect">
          <a:avLst>
            <a:gd name="adj" fmla="val 10000"/>
          </a:avLst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7794585-3D66-4E25-B572-3A35686D1F46}">
      <dsp:nvSpPr>
        <dsp:cNvPr id="0" name=""/>
        <dsp:cNvSpPr/>
      </dsp:nvSpPr>
      <dsp:spPr>
        <a:xfrm>
          <a:off x="4859034" y="2261411"/>
          <a:ext cx="2191996" cy="1391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Compare how effective the parameter tuning is in both cases</a:t>
          </a:r>
        </a:p>
      </dsp:txBody>
      <dsp:txXfrm>
        <a:off x="4899802" y="2302179"/>
        <a:ext cx="2110460" cy="13103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1F7BE-63B2-4615-967F-096CE64DC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2" y="352425"/>
            <a:ext cx="8915399" cy="237172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Does Parameter Tuning Enhance the performance of the state-of-the-art Classifiers?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07F64-9AF6-44EA-9AAB-08DFE23DD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2" y="3767729"/>
            <a:ext cx="8915399" cy="112628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An empirical study of technical interview candidates’ cognitive load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EB463EF-7880-4465-9796-20EEB028DA6B}"/>
              </a:ext>
            </a:extLst>
          </p:cNvPr>
          <p:cNvSpPr txBox="1">
            <a:spLocks/>
          </p:cNvSpPr>
          <p:nvPr/>
        </p:nvSpPr>
        <p:spPr>
          <a:xfrm>
            <a:off x="2741612" y="5748929"/>
            <a:ext cx="8915399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1"/>
                </a:solidFill>
              </a:rPr>
              <a:t>Mahnaz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Behroozi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896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674A1-C3C8-4048-80FF-934F349D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 and Experimental Design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E5D0E-5C60-4919-B6B9-451D17F80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algorithms used:</a:t>
            </a:r>
          </a:p>
          <a:p>
            <a:pPr lvl="1"/>
            <a:r>
              <a:rPr lang="en-US" dirty="0"/>
              <a:t>Naïve Bayes 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/>
              <a:t>Multi-layer Perceptron </a:t>
            </a:r>
          </a:p>
          <a:p>
            <a:pPr lvl="1"/>
            <a:r>
              <a:rPr lang="en-US" dirty="0"/>
              <a:t>SVM</a:t>
            </a:r>
          </a:p>
          <a:p>
            <a:pPr lvl="1"/>
            <a:r>
              <a:rPr lang="en-US" dirty="0"/>
              <a:t>KNN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Decision Tree </a:t>
            </a:r>
          </a:p>
        </p:txBody>
      </p:sp>
    </p:spTree>
    <p:extLst>
      <p:ext uri="{BB962C8B-B14F-4D97-AF65-F5344CB8AC3E}">
        <p14:creationId xmlns:p14="http://schemas.microsoft.com/office/powerpoint/2010/main" val="1237648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EDD56-1301-440F-9489-DCAFCEA5A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 and Experimental Design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E27E-7698-4A76-85A2-4B3D06F3D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validation technique used:</a:t>
            </a:r>
          </a:p>
          <a:p>
            <a:pPr lvl="1"/>
            <a:r>
              <a:rPr lang="en-US" dirty="0"/>
              <a:t>10-fold cross validation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Performance measures: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Precision </a:t>
            </a:r>
          </a:p>
          <a:p>
            <a:pPr lvl="1"/>
            <a:r>
              <a:rPr lang="en-US" dirty="0"/>
              <a:t>Recall</a:t>
            </a:r>
          </a:p>
          <a:p>
            <a:pPr lvl="1"/>
            <a:r>
              <a:rPr lang="en-US" dirty="0"/>
              <a:t>F-measure</a:t>
            </a:r>
          </a:p>
          <a:p>
            <a:pPr lvl="1"/>
            <a:r>
              <a:rPr lang="en-US" dirty="0"/>
              <a:t>Roc Area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314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30611-AB64-4DFA-AFC4-4791D61C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 and Experimental Design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06E6D-DA8F-4B0D-9F98-8E2296DAF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 tuning techniques based on:</a:t>
            </a:r>
          </a:p>
          <a:p>
            <a:endParaRPr lang="en-US" dirty="0"/>
          </a:p>
          <a:p>
            <a:pPr lvl="1"/>
            <a:r>
              <a:rPr lang="en-US" dirty="0"/>
              <a:t>R. </a:t>
            </a:r>
            <a:r>
              <a:rPr lang="en-US" dirty="0" err="1"/>
              <a:t>Kohavi</a:t>
            </a:r>
            <a:r>
              <a:rPr lang="en-US" dirty="0"/>
              <a:t> (1995). Wrappers for Performance Enhancement and Oblivious Decision Graphs. Department of Computer Science, Stanford University.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Chris Thornton, Frank </a:t>
            </a:r>
            <a:r>
              <a:rPr lang="en-US" dirty="0" err="1"/>
              <a:t>Hutter</a:t>
            </a:r>
            <a:r>
              <a:rPr lang="en-US" dirty="0"/>
              <a:t>, Holger </a:t>
            </a:r>
            <a:r>
              <a:rPr lang="en-US" dirty="0" err="1"/>
              <a:t>Hoos</a:t>
            </a:r>
            <a:r>
              <a:rPr lang="en-US" dirty="0"/>
              <a:t>,, Kevin </a:t>
            </a:r>
            <a:r>
              <a:rPr lang="en-US" dirty="0" err="1"/>
              <a:t>Leyton</a:t>
            </a:r>
            <a:r>
              <a:rPr lang="en-US" dirty="0"/>
              <a:t>-Brown: Auto-WEKA: Combined Selection and Hyperparameter Optimization of Classification Algorithms. In: Proc. of KDD 2013, 2013.</a:t>
            </a:r>
          </a:p>
        </p:txBody>
      </p:sp>
    </p:spTree>
    <p:extLst>
      <p:ext uri="{BB962C8B-B14F-4D97-AF65-F5344CB8AC3E}">
        <p14:creationId xmlns:p14="http://schemas.microsoft.com/office/powerpoint/2010/main" val="4052303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1901B5-54FD-4B44-A07E-D651282DFC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405D71-C37E-449D-A61C-11064F760AF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6C97661C-87C2-4FD2-AE84-0FA740CF5B2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7221FA-4786-43B9-B24C-DC9B709F6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b="1" dirty="0"/>
              <a:t>How to answer our research questions?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F1A18CE-754F-47B7-B5C4-692C58BE86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0765832"/>
              </p:ext>
            </p:extLst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3837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1901B5-54FD-4B44-A07E-D651282DFC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405D71-C37E-449D-A61C-11064F760AF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6C97661C-87C2-4FD2-AE84-0FA740CF5B2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EE5F7-FDC4-423E-9C9E-763665F0D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b="1" dirty="0"/>
              <a:t>How to answer our research questions? (cont.)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CFE0B16-AD4E-47B2-83DE-009AD2E9ED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7740121"/>
              </p:ext>
            </p:extLst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081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1901B5-54FD-4B44-A07E-D651282DFC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405D71-C37E-449D-A61C-11064F760AF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6C97661C-87C2-4FD2-AE84-0FA740CF5B2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A54D81-6230-4CDF-930E-73F206013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b="1" dirty="0"/>
              <a:t>How to answer our research questions? (cont.)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142F98-D89A-49F2-866D-A8D1731A69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1271863"/>
              </p:ext>
            </p:extLst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2891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1901B5-54FD-4B44-A07E-D651282DFC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405D71-C37E-449D-A61C-11064F760AF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6C97661C-87C2-4FD2-AE84-0FA740CF5B2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8CEAC-41F9-4E09-9FF7-4D3D937E3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b="1" dirty="0"/>
              <a:t>How to answer our research questions? (cont.)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8B4B3C-65B0-4457-A5AA-8F80741BD4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927751"/>
              </p:ext>
            </p:extLst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5915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0C37C-581A-4789-B44B-9E10A7D0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B3E48E-36DE-4E94-A089-127681897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85925"/>
            <a:ext cx="8915400" cy="42252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Statistical significant differences of various summary eye-movement measures between different interview settings</a:t>
            </a:r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FF978FA4-629D-4C00-9EB5-6CD1532F9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09" t="26084" r="35720" b="20672"/>
          <a:stretch/>
        </p:blipFill>
        <p:spPr>
          <a:xfrm>
            <a:off x="3908463" y="2133600"/>
            <a:ext cx="6426161" cy="432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74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0C37C-581A-4789-B44B-9E10A7D02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b="1"/>
              <a:t>Results (cont.)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1E46E-3775-48F8-B029-A434547F5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24000"/>
            <a:ext cx="8915400" cy="43872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100" b="1" dirty="0"/>
              <a:t>RESULTS FROM APPLYING CLASSIFIERS ON THE LABELLING BASED ON THE PARTICIPANT SURVEY (STRESSED/NOT STRESSED) USING 10-FOLD CROSS VALIDATION AND WITHOUT PARAMETER TUNING.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323BE-27C7-4D7A-859B-2A77F5FA34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7" t="22179" r="50046" b="21389"/>
          <a:stretch/>
        </p:blipFill>
        <p:spPr>
          <a:xfrm>
            <a:off x="4325460" y="1905000"/>
            <a:ext cx="5466240" cy="484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33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0C37C-581A-4789-B44B-9E10A7D0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1E46E-3775-48F8-B029-A434547F5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50679"/>
            <a:ext cx="8915400" cy="4396747"/>
          </a:xfrm>
        </p:spPr>
        <p:txBody>
          <a:bodyPr>
            <a:norm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RESULTS FROM APPLYING CLASSIFIERS ON THE LABELLING BASED ON THE PARTICIPANT SURVEY (STRESSED/NOT STRESSED) USING 10-FOLD CROSS VALIDATION AND WITH PARAMETER TUNING. Enhanced results highlighted in green.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73BD0-D95E-4B36-87D2-F85969E2C0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73" t="27777" r="25000" b="9101"/>
          <a:stretch/>
        </p:blipFill>
        <p:spPr>
          <a:xfrm>
            <a:off x="4848448" y="1904999"/>
            <a:ext cx="5156790" cy="481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00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057B2B-0D8C-47F2-836B-2E7DD46215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B01FB5-37B9-4EBD-AF40-DE68D3CA4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6AF6A9A-0638-4916-AD29-9FC8FC07AE5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CED42-FD48-4AA0-9C75-BFC72A486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A5AF2B-23DC-437C-8271-8F7EADDF45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1813557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0572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6FD4A-E6F1-49DC-B8D1-1768EC08C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5B92A-C954-4F74-8540-C45209611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5440"/>
            <a:ext cx="8915400" cy="42957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200" b="1" dirty="0"/>
              <a:t>RESULTS FROM APPLYING CLASSIFIERS ON THE LABELLING BASED ON THE SETTINGS (PAPER/WHITEBOARD) USING 10-FOLD CROSS VALIDATION AND WITHOUT PARAMETER TUNING.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63C3C-442B-47C3-879E-C525C8D79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0" t="39139" r="55750" b="5778"/>
          <a:stretch/>
        </p:blipFill>
        <p:spPr>
          <a:xfrm>
            <a:off x="5147310" y="2052320"/>
            <a:ext cx="3777615" cy="468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27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0C37C-581A-4789-B44B-9E10A7D0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1E46E-3775-48F8-B029-A434547F5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264555"/>
            <a:ext cx="8915400" cy="43967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200" b="1" dirty="0">
                <a:solidFill>
                  <a:schemeClr val="tx1"/>
                </a:solidFill>
              </a:rPr>
              <a:t>RESULTS FROM APPLYING CLASSIFIERS ON THE LABELLING BASED ON THE SETTINGS (PAPER/WHITEBOARD) USING 10-FOLD CROSS VALIDATION AND WITH PARAMETER TUNING.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384E62-E99A-4B61-960C-41CBB3FFB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23" t="23951" r="65378" b="11938"/>
          <a:stretch/>
        </p:blipFill>
        <p:spPr>
          <a:xfrm>
            <a:off x="5199321" y="1837143"/>
            <a:ext cx="3795823" cy="499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14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DF57A-BF02-4AEB-A928-79130CCD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D442C-B9D8-4FB8-949C-A83D69D0D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Simple vs. Complex tasks on a whiteboard</a:t>
            </a:r>
          </a:p>
          <a:p>
            <a:r>
              <a:rPr lang="en-US" dirty="0"/>
              <a:t> Solving problems on whiteboard, but in a private room</a:t>
            </a:r>
          </a:p>
          <a:p>
            <a:r>
              <a:rPr lang="en-US" dirty="0"/>
              <a:t> Effect of interviewer interruption</a:t>
            </a:r>
          </a:p>
          <a:p>
            <a:r>
              <a:rPr lang="en-US" dirty="0"/>
              <a:t> Effect of previous problem practice</a:t>
            </a:r>
          </a:p>
          <a:p>
            <a:r>
              <a:rPr lang="en-US" dirty="0"/>
              <a:t>Applying other parameter tuning techniques </a:t>
            </a:r>
          </a:p>
        </p:txBody>
      </p:sp>
    </p:spTree>
    <p:extLst>
      <p:ext uri="{BB962C8B-B14F-4D97-AF65-F5344CB8AC3E}">
        <p14:creationId xmlns:p14="http://schemas.microsoft.com/office/powerpoint/2010/main" val="173220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9176E-90D8-4AF8-B423-B137C1BEA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FE995-1DD3-45C2-9476-1ACE16C73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b="1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5400" b="1" dirty="0">
                <a:solidFill>
                  <a:schemeClr val="tx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12768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2740-35B8-41C2-99ED-350D86F5F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377CE-1B25-4032-8A78-B67E9DD6C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out if technical interview settings affect the stress level and cognitive load of the candidates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Ultimate Goals:</a:t>
            </a:r>
          </a:p>
          <a:p>
            <a:r>
              <a:rPr lang="en-US" dirty="0"/>
              <a:t>Suggesting a better interview setting to: </a:t>
            </a:r>
          </a:p>
          <a:p>
            <a:pPr lvl="1"/>
            <a:r>
              <a:rPr lang="en-US" dirty="0"/>
              <a:t>Help candidates to show their skills by helping them feel less stressed</a:t>
            </a:r>
          </a:p>
          <a:p>
            <a:pPr lvl="1"/>
            <a:r>
              <a:rPr lang="en-US" dirty="0"/>
              <a:t>Help the recruiters to hire the most skillful candidates</a:t>
            </a:r>
          </a:p>
        </p:txBody>
      </p:sp>
    </p:spTree>
    <p:extLst>
      <p:ext uri="{BB962C8B-B14F-4D97-AF65-F5344CB8AC3E}">
        <p14:creationId xmlns:p14="http://schemas.microsoft.com/office/powerpoint/2010/main" val="4238050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1BE15AD-74D9-4540-AECA-6A338D3028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2E47D1-2C32-4FB7-A5F0-F31C8F390B8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884C5A90-A356-4F6E-92BE-AA652747083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CC58B-FFB3-430D-B794-1A7BF13EE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b="1" dirty="0"/>
              <a:t>Problem overview and research questions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4B6B01-B848-41C8-B9F1-4DC3BC222E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6647947"/>
              </p:ext>
            </p:extLst>
          </p:nvPr>
        </p:nvGraphicFramePr>
        <p:xfrm>
          <a:off x="1794897" y="1470508"/>
          <a:ext cx="8987404" cy="5073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636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A pair of sunglasses&#10;&#10;Description generated with very high confidence">
            <a:extLst>
              <a:ext uri="{FF2B5EF4-FFF2-40B4-BE49-F238E27FC236}">
                <a16:creationId xmlns:a16="http://schemas.microsoft.com/office/drawing/2014/main" id="{DDC9A156-BBA2-41F1-BA8F-6BBB8C4B4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452" y="2561913"/>
            <a:ext cx="2873159" cy="28731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2F5472-4CEE-414E-A5E8-A3E359978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b="1"/>
              <a:t>Dataset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394B3-5EAD-45D2-8D31-72E823EF2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25362"/>
            <a:ext cx="5835121" cy="37858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/>
              <a:t>Who were the participants?</a:t>
            </a:r>
          </a:p>
          <a:p>
            <a:pPr lvl="1">
              <a:lnSpc>
                <a:spcPct val="90000"/>
              </a:lnSpc>
            </a:pPr>
            <a:r>
              <a:rPr lang="en-US"/>
              <a:t> 8 graduate and 3 undergraduate students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 b="1"/>
              <a:t>What was collected?</a:t>
            </a:r>
          </a:p>
          <a:p>
            <a:pPr lvl="1">
              <a:lnSpc>
                <a:spcPct val="90000"/>
              </a:lnSpc>
            </a:pPr>
            <a:r>
              <a:rPr lang="en-US"/>
              <a:t>The recordings of participants’ eye-movement while they were solving one coding question on the paper and another one on the whiteboard.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 b="1"/>
              <a:t>What was extracted?</a:t>
            </a:r>
          </a:p>
          <a:p>
            <a:pPr lvl="1">
              <a:lnSpc>
                <a:spcPct val="90000"/>
              </a:lnSpc>
            </a:pPr>
            <a:r>
              <a:rPr lang="en-US"/>
              <a:t>The eye-tracking measurements such as saccade, visual intake (fixation), blinks, and etc. </a:t>
            </a:r>
          </a:p>
        </p:txBody>
      </p:sp>
    </p:spTree>
    <p:extLst>
      <p:ext uri="{BB962C8B-B14F-4D97-AF65-F5344CB8AC3E}">
        <p14:creationId xmlns:p14="http://schemas.microsoft.com/office/powerpoint/2010/main" val="4136394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79F1EC-D19E-42AB-930B-CD115D55C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431" y="645106"/>
            <a:ext cx="3388769" cy="2541577"/>
          </a:xfrm>
          <a:prstGeom prst="rect">
            <a:avLst/>
          </a:prstGeom>
        </p:spPr>
      </p:pic>
      <p:pic>
        <p:nvPicPr>
          <p:cNvPr id="7" name="Content Placeholder 4" descr="A hand holding up a sign&#10;&#10;Description generated with high confidence">
            <a:extLst>
              <a:ext uri="{FF2B5EF4-FFF2-40B4-BE49-F238E27FC236}">
                <a16:creationId xmlns:a16="http://schemas.microsoft.com/office/drawing/2014/main" id="{EF19F88E-7D70-4CC2-82E0-A9C23738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933" y="3351275"/>
            <a:ext cx="3955763" cy="2541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97D125-5E17-4D0C-B522-279F0815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6" y="624110"/>
            <a:ext cx="4633466" cy="128089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Methodology and Experimental 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ED1790-7889-4785-834F-4F6A3B61A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3" y="2040467"/>
            <a:ext cx="4637179" cy="3870755"/>
          </a:xfrm>
        </p:spPr>
        <p:txBody>
          <a:bodyPr>
            <a:normAutofit/>
          </a:bodyPr>
          <a:lstStyle/>
          <a:p>
            <a:r>
              <a:rPr lang="en-US" b="1" dirty="0"/>
              <a:t>Steps we took to setup the experiment:</a:t>
            </a:r>
          </a:p>
          <a:p>
            <a:endParaRPr lang="en-US" b="1" dirty="0"/>
          </a:p>
          <a:p>
            <a:pPr lvl="1"/>
            <a:r>
              <a:rPr lang="en-US" dirty="0"/>
              <a:t>Placing boundaries for the coding areas with </a:t>
            </a:r>
            <a:r>
              <a:rPr lang="en-US" dirty="0" err="1"/>
              <a:t>ArUco</a:t>
            </a:r>
            <a:r>
              <a:rPr lang="en-US" dirty="0"/>
              <a:t> markers</a:t>
            </a:r>
            <a:endParaRPr lang="en-US"/>
          </a:p>
          <a:p>
            <a:pPr lvl="1"/>
            <a:r>
              <a:rPr lang="en-US" dirty="0"/>
              <a:t>Forming a grid of </a:t>
            </a:r>
            <a:r>
              <a:rPr lang="en-US" dirty="0" err="1"/>
              <a:t>ArUco</a:t>
            </a:r>
            <a:r>
              <a:rPr lang="en-US" dirty="0"/>
              <a:t> markers on the whiteboard to determine AOIs for the coding area</a:t>
            </a:r>
            <a:endParaRPr lang="en-US"/>
          </a:p>
          <a:p>
            <a:pPr lvl="1"/>
            <a:r>
              <a:rPr lang="en-US" dirty="0"/>
              <a:t>3-point calibration of the eye-tracker for each participants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13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E76C-1832-4764-B605-6C110C7E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 and Experimental Design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58219-E012-4F45-B4F3-2C6D56789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Why </a:t>
            </a:r>
            <a:r>
              <a:rPr lang="en-US" b="1" dirty="0" err="1"/>
              <a:t>ArUco</a:t>
            </a:r>
            <a:r>
              <a:rPr lang="en-US" b="1" dirty="0"/>
              <a:t> markers?</a:t>
            </a:r>
          </a:p>
          <a:p>
            <a:pPr lvl="1">
              <a:lnSpc>
                <a:spcPct val="250000"/>
              </a:lnSpc>
            </a:pPr>
            <a:r>
              <a:rPr lang="en-US" dirty="0"/>
              <a:t>To tackle occlusion</a:t>
            </a:r>
          </a:p>
          <a:p>
            <a:pPr lvl="1">
              <a:lnSpc>
                <a:spcPct val="250000"/>
              </a:lnSpc>
            </a:pPr>
            <a:r>
              <a:rPr lang="en-US" dirty="0"/>
              <a:t>To locate the gaze point in each frame of the recording</a:t>
            </a:r>
          </a:p>
          <a:p>
            <a:pPr lvl="1">
              <a:lnSpc>
                <a:spcPct val="250000"/>
              </a:lnSpc>
            </a:pPr>
            <a:r>
              <a:rPr lang="en-US" dirty="0"/>
              <a:t>To determine the boarder of the coding area</a:t>
            </a:r>
          </a:p>
          <a:p>
            <a:pPr lvl="1">
              <a:lnSpc>
                <a:spcPct val="250000"/>
              </a:lnSpc>
            </a:pPr>
            <a:r>
              <a:rPr lang="en-US" dirty="0"/>
              <a:t>To calculate the number of gaze regressions</a:t>
            </a:r>
          </a:p>
          <a:p>
            <a:pPr marL="457200" lvl="1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841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41901B5-54FD-4B44-A07E-D651282DFC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405D71-C37E-449D-A61C-11064F760AF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C97661C-87C2-4FD2-AE84-0FA740CF5B2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23B11-F824-48E9-B6E9-42518950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b="1" dirty="0"/>
              <a:t>Methodology and Experimental Design (cont.)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AC12A34-BE16-4D81-B962-84075E188E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3714784"/>
              </p:ext>
            </p:extLst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1220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63EBA-2F1A-4844-8A5E-3E7B91C8A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 and Experimental Design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9968A-1CED-422B-96B5-F2A11C989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used for finding statistically significant different eye-tracking measurement in two interview settings:</a:t>
            </a:r>
          </a:p>
          <a:p>
            <a:endParaRPr lang="en-US" dirty="0"/>
          </a:p>
          <a:p>
            <a:pPr lvl="1"/>
            <a:r>
              <a:rPr lang="en-US" dirty="0"/>
              <a:t>Wilcoxon signed-rank test</a:t>
            </a:r>
          </a:p>
          <a:p>
            <a:pPr lvl="1"/>
            <a:r>
              <a:rPr lang="en-US" dirty="0"/>
              <a:t>Reporting those measurements with meaningful </a:t>
            </a:r>
            <a:r>
              <a:rPr lang="en-US" i="1" dirty="0"/>
              <a:t>p</a:t>
            </a:r>
            <a:r>
              <a:rPr lang="en-US" dirty="0"/>
              <a:t>-values (less than 0.05)</a:t>
            </a:r>
          </a:p>
        </p:txBody>
      </p:sp>
    </p:spTree>
    <p:extLst>
      <p:ext uri="{BB962C8B-B14F-4D97-AF65-F5344CB8AC3E}">
        <p14:creationId xmlns:p14="http://schemas.microsoft.com/office/powerpoint/2010/main" val="396443653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2991</TotalTime>
  <Words>974</Words>
  <Application>Microsoft Office PowerPoint</Application>
  <PresentationFormat>Widescreen</PresentationFormat>
  <Paragraphs>124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Century Gothic</vt:lpstr>
      <vt:lpstr>Wingdings 3</vt:lpstr>
      <vt:lpstr>Wisp</vt:lpstr>
      <vt:lpstr>Does Parameter Tuning Enhance the performance of the state-of-the-art Classifiers?</vt:lpstr>
      <vt:lpstr>Outline</vt:lpstr>
      <vt:lpstr>Motivations</vt:lpstr>
      <vt:lpstr>Problem overview and research questions</vt:lpstr>
      <vt:lpstr>Dataset</vt:lpstr>
      <vt:lpstr>Methodology and Experimental Design</vt:lpstr>
      <vt:lpstr>Methodology and Experimental Design (cont.)</vt:lpstr>
      <vt:lpstr>Methodology and Experimental Design (cont.)</vt:lpstr>
      <vt:lpstr>Methodology and Experimental Design (cont.)</vt:lpstr>
      <vt:lpstr>Methodology and Experimental Design (cont.)</vt:lpstr>
      <vt:lpstr>Methodology and Experimental Design (cont.)</vt:lpstr>
      <vt:lpstr>Methodology and Experimental Design (cont.)</vt:lpstr>
      <vt:lpstr>How to answer our research questions?</vt:lpstr>
      <vt:lpstr>How to answer our research questions? (cont.) </vt:lpstr>
      <vt:lpstr>How to answer our research questions? (cont.)</vt:lpstr>
      <vt:lpstr>How to answer our research questions? (cont.)</vt:lpstr>
      <vt:lpstr>Results</vt:lpstr>
      <vt:lpstr>Results (cont.)</vt:lpstr>
      <vt:lpstr>Results (cont.)</vt:lpstr>
      <vt:lpstr>Results (cont.)</vt:lpstr>
      <vt:lpstr>Results (cont.)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Parameter Tuning and Data Preprocessing can Enhance the performance of state-of-the-art Classifiers and helps repeatability?</dc:title>
  <dc:creator>Mahnaz Behroozi</dc:creator>
  <cp:lastModifiedBy>Mahnaz Behroozi</cp:lastModifiedBy>
  <cp:revision>134</cp:revision>
  <dcterms:created xsi:type="dcterms:W3CDTF">2018-02-25T00:09:17Z</dcterms:created>
  <dcterms:modified xsi:type="dcterms:W3CDTF">2018-02-27T05:17:52Z</dcterms:modified>
</cp:coreProperties>
</file>